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90" r:id="rId4"/>
    <p:sldId id="291" r:id="rId5"/>
    <p:sldId id="292" r:id="rId6"/>
    <p:sldId id="293" r:id="rId7"/>
    <p:sldId id="295" r:id="rId8"/>
    <p:sldId id="296" r:id="rId9"/>
    <p:sldId id="297" r:id="rId1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 d="100"/>
          <a:sy n="13" d="100"/>
        </p:scale>
        <p:origin x="-1138" y="-67"/>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565150"/>
            <a:ext cx="7620000" cy="704850"/>
          </a:xfrm>
        </p:spPr>
        <p:txBody>
          <a:bodyPr/>
          <a:lstStyle>
            <a:lvl1pPr>
              <a:defRPr sz="40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609600" y="1311275"/>
            <a:ext cx="7620000" cy="441325"/>
          </a:xfrm>
        </p:spPr>
        <p:txBody>
          <a:bodyPr/>
          <a:lstStyle>
            <a:lvl1pPr marL="0" indent="0">
              <a:buFontTx/>
              <a:buNone/>
              <a:defRPr sz="2800"/>
            </a:lvl1pPr>
          </a:lstStyle>
          <a:p>
            <a:r>
              <a:rPr lang="en-US" smtClean="0"/>
              <a:t>Click to edit Master subtitle style</a:t>
            </a:r>
            <a:endParaRPr lang="en-US"/>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19075"/>
            <a:ext cx="2181225" cy="5495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8125" y="219075"/>
            <a:ext cx="6391275" cy="5495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4478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4478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8125" y="219075"/>
            <a:ext cx="8724900" cy="715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19200" y="1447800"/>
            <a:ext cx="73152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spd="med">
    <p:fade/>
  </p:transition>
  <p:timing>
    <p:tnLst>
      <p:par>
        <p:cTn id="1" dur="indefinite" restart="never" nodeType="tmRoot"/>
      </p:par>
    </p:tnLst>
  </p:timing>
  <p:txStyles>
    <p:title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itchFamily="34" charset="0"/>
        </a:defRPr>
      </a:lvl2pPr>
      <a:lvl3pPr algn="l" rtl="0" eaLnBrk="1" fontAlgn="base" hangingPunct="1">
        <a:spcBef>
          <a:spcPct val="0"/>
        </a:spcBef>
        <a:spcAft>
          <a:spcPct val="0"/>
        </a:spcAft>
        <a:defRPr sz="4400">
          <a:solidFill>
            <a:schemeClr val="bg1"/>
          </a:solidFill>
          <a:latin typeface="Microsoft Sans Serif" pitchFamily="34" charset="0"/>
        </a:defRPr>
      </a:lvl3pPr>
      <a:lvl4pPr algn="l" rtl="0" eaLnBrk="1" fontAlgn="base" hangingPunct="1">
        <a:spcBef>
          <a:spcPct val="0"/>
        </a:spcBef>
        <a:spcAft>
          <a:spcPct val="0"/>
        </a:spcAft>
        <a:defRPr sz="4400">
          <a:solidFill>
            <a:schemeClr val="bg1"/>
          </a:solidFill>
          <a:latin typeface="Microsoft Sans Serif" pitchFamily="34" charset="0"/>
        </a:defRPr>
      </a:lvl4pPr>
      <a:lvl5pPr algn="l" rtl="0" eaLnBrk="1" fontAlgn="base" hangingPunct="1">
        <a:spcBef>
          <a:spcPct val="0"/>
        </a:spcBef>
        <a:spcAft>
          <a:spcPct val="0"/>
        </a:spcAft>
        <a:defRPr sz="4400">
          <a:solidFill>
            <a:schemeClr val="bg1"/>
          </a:solidFill>
          <a:latin typeface="Microsoft Sans Serif" pitchFamily="34" charset="0"/>
        </a:defRPr>
      </a:lvl5pPr>
      <a:lvl6pPr marL="457200" algn="l" rtl="0" eaLnBrk="1" fontAlgn="base" hangingPunct="1">
        <a:spcBef>
          <a:spcPct val="0"/>
        </a:spcBef>
        <a:spcAft>
          <a:spcPct val="0"/>
        </a:spcAft>
        <a:defRPr sz="4400">
          <a:solidFill>
            <a:schemeClr val="bg1"/>
          </a:solidFill>
          <a:latin typeface="Microsoft Sans Serif" pitchFamily="34" charset="0"/>
        </a:defRPr>
      </a:lvl6pPr>
      <a:lvl7pPr marL="914400" algn="l" rtl="0" eaLnBrk="1" fontAlgn="base" hangingPunct="1">
        <a:spcBef>
          <a:spcPct val="0"/>
        </a:spcBef>
        <a:spcAft>
          <a:spcPct val="0"/>
        </a:spcAft>
        <a:defRPr sz="4400">
          <a:solidFill>
            <a:schemeClr val="bg1"/>
          </a:solidFill>
          <a:latin typeface="Microsoft Sans Serif" pitchFamily="34" charset="0"/>
        </a:defRPr>
      </a:lvl7pPr>
      <a:lvl8pPr marL="1371600" algn="l" rtl="0" eaLnBrk="1" fontAlgn="base" hangingPunct="1">
        <a:spcBef>
          <a:spcPct val="0"/>
        </a:spcBef>
        <a:spcAft>
          <a:spcPct val="0"/>
        </a:spcAft>
        <a:defRPr sz="4400">
          <a:solidFill>
            <a:schemeClr val="bg1"/>
          </a:solidFill>
          <a:latin typeface="Microsoft Sans Serif" pitchFamily="34" charset="0"/>
        </a:defRPr>
      </a:lvl8pPr>
      <a:lvl9pPr marL="1828800" algn="l" rtl="0" eaLnBrk="1" fontAlgn="base" hangingPunct="1">
        <a:spcBef>
          <a:spcPct val="0"/>
        </a:spcBef>
        <a:spcAft>
          <a:spcPct val="0"/>
        </a:spcAft>
        <a:defRPr sz="4400">
          <a:solidFill>
            <a:schemeClr val="bg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04" y="3810"/>
            <a:ext cx="819785" cy="819150"/>
          </a:xfrm>
          <a:custGeom>
            <a:avLst/>
            <a:gdLst/>
            <a:ahLst/>
            <a:cxnLst/>
            <a:rect l="l" t="t" r="r" b="b"/>
            <a:pathLst>
              <a:path w="819785" h="819150">
                <a:moveTo>
                  <a:pt x="819655" y="0"/>
                </a:moveTo>
                <a:lnTo>
                  <a:pt x="505" y="0"/>
                </a:lnTo>
                <a:lnTo>
                  <a:pt x="0" y="819150"/>
                </a:lnTo>
                <a:lnTo>
                  <a:pt x="505" y="819150"/>
                </a:lnTo>
                <a:lnTo>
                  <a:pt x="48635" y="817759"/>
                </a:lnTo>
                <a:lnTo>
                  <a:pt x="96034" y="813638"/>
                </a:lnTo>
                <a:lnTo>
                  <a:pt x="142623" y="806864"/>
                </a:lnTo>
                <a:lnTo>
                  <a:pt x="188327" y="797514"/>
                </a:lnTo>
                <a:lnTo>
                  <a:pt x="233067" y="785664"/>
                </a:lnTo>
                <a:lnTo>
                  <a:pt x="276768" y="771391"/>
                </a:lnTo>
                <a:lnTo>
                  <a:pt x="319353" y="754772"/>
                </a:lnTo>
                <a:lnTo>
                  <a:pt x="360744" y="735885"/>
                </a:lnTo>
                <a:lnTo>
                  <a:pt x="400865" y="714805"/>
                </a:lnTo>
                <a:lnTo>
                  <a:pt x="439639" y="691610"/>
                </a:lnTo>
                <a:lnTo>
                  <a:pt x="476990" y="666377"/>
                </a:lnTo>
                <a:lnTo>
                  <a:pt x="512839" y="639182"/>
                </a:lnTo>
                <a:lnTo>
                  <a:pt x="547112" y="610102"/>
                </a:lnTo>
                <a:lnTo>
                  <a:pt x="579729" y="579215"/>
                </a:lnTo>
                <a:lnTo>
                  <a:pt x="610616" y="546596"/>
                </a:lnTo>
                <a:lnTo>
                  <a:pt x="639695" y="512323"/>
                </a:lnTo>
                <a:lnTo>
                  <a:pt x="666889" y="476473"/>
                </a:lnTo>
                <a:lnTo>
                  <a:pt x="692122" y="439123"/>
                </a:lnTo>
                <a:lnTo>
                  <a:pt x="715316" y="400349"/>
                </a:lnTo>
                <a:lnTo>
                  <a:pt x="736395" y="360228"/>
                </a:lnTo>
                <a:lnTo>
                  <a:pt x="755281" y="318837"/>
                </a:lnTo>
                <a:lnTo>
                  <a:pt x="771899" y="276253"/>
                </a:lnTo>
                <a:lnTo>
                  <a:pt x="786171" y="232553"/>
                </a:lnTo>
                <a:lnTo>
                  <a:pt x="798020" y="187814"/>
                </a:lnTo>
                <a:lnTo>
                  <a:pt x="807370" y="142112"/>
                </a:lnTo>
                <a:lnTo>
                  <a:pt x="814144" y="95524"/>
                </a:lnTo>
                <a:lnTo>
                  <a:pt x="818264" y="48128"/>
                </a:lnTo>
                <a:lnTo>
                  <a:pt x="819655" y="0"/>
                </a:lnTo>
                <a:close/>
              </a:path>
            </a:pathLst>
          </a:custGeom>
          <a:solidFill>
            <a:srgbClr val="FDF9F4">
              <a:alpha val="32940"/>
            </a:srgbClr>
          </a:solidFill>
        </p:spPr>
        <p:txBody>
          <a:bodyPr wrap="square" lIns="0" tIns="0" rIns="0" bIns="0" rtlCol="0"/>
          <a:lstStyle/>
          <a:p>
            <a:endParaRPr/>
          </a:p>
        </p:txBody>
      </p:sp>
      <p:sp>
        <p:nvSpPr>
          <p:cNvPr id="3" name="object 3"/>
          <p:cNvSpPr/>
          <p:nvPr/>
        </p:nvSpPr>
        <p:spPr>
          <a:xfrm>
            <a:off x="3304" y="3810"/>
            <a:ext cx="819785" cy="819150"/>
          </a:xfrm>
          <a:custGeom>
            <a:avLst/>
            <a:gdLst/>
            <a:ahLst/>
            <a:cxnLst/>
            <a:rect l="l" t="t" r="r" b="b"/>
            <a:pathLst>
              <a:path w="819785" h="819150">
                <a:moveTo>
                  <a:pt x="819655" y="0"/>
                </a:moveTo>
                <a:lnTo>
                  <a:pt x="818264" y="48128"/>
                </a:lnTo>
                <a:lnTo>
                  <a:pt x="814144" y="95524"/>
                </a:lnTo>
                <a:lnTo>
                  <a:pt x="807370" y="142112"/>
                </a:lnTo>
                <a:lnTo>
                  <a:pt x="798020" y="187814"/>
                </a:lnTo>
                <a:lnTo>
                  <a:pt x="786171" y="232553"/>
                </a:lnTo>
                <a:lnTo>
                  <a:pt x="771899" y="276253"/>
                </a:lnTo>
                <a:lnTo>
                  <a:pt x="755281" y="318837"/>
                </a:lnTo>
                <a:lnTo>
                  <a:pt x="736395" y="360228"/>
                </a:lnTo>
                <a:lnTo>
                  <a:pt x="715316" y="400349"/>
                </a:lnTo>
                <a:lnTo>
                  <a:pt x="692122" y="439123"/>
                </a:lnTo>
                <a:lnTo>
                  <a:pt x="666889" y="476473"/>
                </a:lnTo>
                <a:lnTo>
                  <a:pt x="639695" y="512323"/>
                </a:lnTo>
                <a:lnTo>
                  <a:pt x="610616" y="546596"/>
                </a:lnTo>
                <a:lnTo>
                  <a:pt x="579729" y="579215"/>
                </a:lnTo>
                <a:lnTo>
                  <a:pt x="547112" y="610102"/>
                </a:lnTo>
                <a:lnTo>
                  <a:pt x="512839" y="639182"/>
                </a:lnTo>
                <a:lnTo>
                  <a:pt x="476990" y="666377"/>
                </a:lnTo>
                <a:lnTo>
                  <a:pt x="439639" y="691610"/>
                </a:lnTo>
                <a:lnTo>
                  <a:pt x="400865" y="714805"/>
                </a:lnTo>
                <a:lnTo>
                  <a:pt x="360744" y="735885"/>
                </a:lnTo>
                <a:lnTo>
                  <a:pt x="319353" y="754772"/>
                </a:lnTo>
                <a:lnTo>
                  <a:pt x="276768" y="771391"/>
                </a:lnTo>
                <a:lnTo>
                  <a:pt x="233067" y="785664"/>
                </a:lnTo>
                <a:lnTo>
                  <a:pt x="188327" y="797514"/>
                </a:lnTo>
                <a:lnTo>
                  <a:pt x="142623" y="806864"/>
                </a:lnTo>
                <a:lnTo>
                  <a:pt x="96034" y="813638"/>
                </a:lnTo>
                <a:lnTo>
                  <a:pt x="48635" y="817759"/>
                </a:lnTo>
                <a:lnTo>
                  <a:pt x="505" y="819150"/>
                </a:lnTo>
                <a:lnTo>
                  <a:pt x="336" y="819150"/>
                </a:lnTo>
                <a:lnTo>
                  <a:pt x="168" y="819150"/>
                </a:lnTo>
                <a:lnTo>
                  <a:pt x="0" y="819150"/>
                </a:lnTo>
                <a:lnTo>
                  <a:pt x="505" y="0"/>
                </a:lnTo>
                <a:lnTo>
                  <a:pt x="819655" y="0"/>
                </a:lnTo>
                <a:close/>
              </a:path>
            </a:pathLst>
          </a:custGeom>
          <a:ln w="3175">
            <a:solidFill>
              <a:srgbClr val="D2C39E"/>
            </a:solidFill>
          </a:ln>
        </p:spPr>
        <p:txBody>
          <a:bodyPr wrap="square" lIns="0" tIns="0" rIns="0" bIns="0" rtlCol="0"/>
          <a:lstStyle/>
          <a:p>
            <a:endParaRPr/>
          </a:p>
        </p:txBody>
      </p:sp>
      <p:sp>
        <p:nvSpPr>
          <p:cNvPr id="4" name="object 4"/>
          <p:cNvSpPr/>
          <p:nvPr/>
        </p:nvSpPr>
        <p:spPr>
          <a:xfrm>
            <a:off x="128015" y="6095"/>
            <a:ext cx="1784604" cy="17846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69163" y="21335"/>
            <a:ext cx="1702435" cy="1702435"/>
          </a:xfrm>
          <a:custGeom>
            <a:avLst/>
            <a:gdLst/>
            <a:ahLst/>
            <a:cxnLst/>
            <a:rect l="l" t="t" r="r" b="b"/>
            <a:pathLst>
              <a:path w="1702435" h="1702435">
                <a:moveTo>
                  <a:pt x="0" y="851154"/>
                </a:moveTo>
                <a:lnTo>
                  <a:pt x="1347" y="802859"/>
                </a:lnTo>
                <a:lnTo>
                  <a:pt x="5341" y="755271"/>
                </a:lnTo>
                <a:lnTo>
                  <a:pt x="11910" y="708461"/>
                </a:lnTo>
                <a:lnTo>
                  <a:pt x="20983" y="662500"/>
                </a:lnTo>
                <a:lnTo>
                  <a:pt x="32487" y="617462"/>
                </a:lnTo>
                <a:lnTo>
                  <a:pt x="46350" y="573417"/>
                </a:lnTo>
                <a:lnTo>
                  <a:pt x="62501" y="530438"/>
                </a:lnTo>
                <a:lnTo>
                  <a:pt x="80868" y="488596"/>
                </a:lnTo>
                <a:lnTo>
                  <a:pt x="101378" y="447964"/>
                </a:lnTo>
                <a:lnTo>
                  <a:pt x="123961" y="408613"/>
                </a:lnTo>
                <a:lnTo>
                  <a:pt x="148543" y="370615"/>
                </a:lnTo>
                <a:lnTo>
                  <a:pt x="175055" y="334042"/>
                </a:lnTo>
                <a:lnTo>
                  <a:pt x="203422" y="298966"/>
                </a:lnTo>
                <a:lnTo>
                  <a:pt x="233574" y="265459"/>
                </a:lnTo>
                <a:lnTo>
                  <a:pt x="265439" y="233593"/>
                </a:lnTo>
                <a:lnTo>
                  <a:pt x="298945" y="203439"/>
                </a:lnTo>
                <a:lnTo>
                  <a:pt x="334020" y="175070"/>
                </a:lnTo>
                <a:lnTo>
                  <a:pt x="370593" y="148557"/>
                </a:lnTo>
                <a:lnTo>
                  <a:pt x="408590" y="123973"/>
                </a:lnTo>
                <a:lnTo>
                  <a:pt x="447941" y="101388"/>
                </a:lnTo>
                <a:lnTo>
                  <a:pt x="488574" y="80876"/>
                </a:lnTo>
                <a:lnTo>
                  <a:pt x="530417" y="62508"/>
                </a:lnTo>
                <a:lnTo>
                  <a:pt x="573397" y="46355"/>
                </a:lnTo>
                <a:lnTo>
                  <a:pt x="617444" y="32490"/>
                </a:lnTo>
                <a:lnTo>
                  <a:pt x="662485" y="20985"/>
                </a:lnTo>
                <a:lnTo>
                  <a:pt x="708448" y="11912"/>
                </a:lnTo>
                <a:lnTo>
                  <a:pt x="755262" y="5342"/>
                </a:lnTo>
                <a:lnTo>
                  <a:pt x="802854" y="1347"/>
                </a:lnTo>
                <a:lnTo>
                  <a:pt x="851154" y="0"/>
                </a:lnTo>
                <a:lnTo>
                  <a:pt x="899448" y="1347"/>
                </a:lnTo>
                <a:lnTo>
                  <a:pt x="947036" y="5342"/>
                </a:lnTo>
                <a:lnTo>
                  <a:pt x="993846" y="11912"/>
                </a:lnTo>
                <a:lnTo>
                  <a:pt x="1039807" y="20985"/>
                </a:lnTo>
                <a:lnTo>
                  <a:pt x="1084845" y="32490"/>
                </a:lnTo>
                <a:lnTo>
                  <a:pt x="1128890" y="46355"/>
                </a:lnTo>
                <a:lnTo>
                  <a:pt x="1171869" y="62508"/>
                </a:lnTo>
                <a:lnTo>
                  <a:pt x="1213711" y="80876"/>
                </a:lnTo>
                <a:lnTo>
                  <a:pt x="1254343" y="101388"/>
                </a:lnTo>
                <a:lnTo>
                  <a:pt x="1293694" y="123973"/>
                </a:lnTo>
                <a:lnTo>
                  <a:pt x="1331692" y="148557"/>
                </a:lnTo>
                <a:lnTo>
                  <a:pt x="1368265" y="175070"/>
                </a:lnTo>
                <a:lnTo>
                  <a:pt x="1403341" y="203439"/>
                </a:lnTo>
                <a:lnTo>
                  <a:pt x="1436848" y="233593"/>
                </a:lnTo>
                <a:lnTo>
                  <a:pt x="1468714" y="265459"/>
                </a:lnTo>
                <a:lnTo>
                  <a:pt x="1498868" y="298966"/>
                </a:lnTo>
                <a:lnTo>
                  <a:pt x="1527237" y="334042"/>
                </a:lnTo>
                <a:lnTo>
                  <a:pt x="1553750" y="370615"/>
                </a:lnTo>
                <a:lnTo>
                  <a:pt x="1578334" y="408613"/>
                </a:lnTo>
                <a:lnTo>
                  <a:pt x="1600919" y="447964"/>
                </a:lnTo>
                <a:lnTo>
                  <a:pt x="1621431" y="488596"/>
                </a:lnTo>
                <a:lnTo>
                  <a:pt x="1639799" y="530438"/>
                </a:lnTo>
                <a:lnTo>
                  <a:pt x="1655952" y="573417"/>
                </a:lnTo>
                <a:lnTo>
                  <a:pt x="1669817" y="617462"/>
                </a:lnTo>
                <a:lnTo>
                  <a:pt x="1681322" y="662500"/>
                </a:lnTo>
                <a:lnTo>
                  <a:pt x="1690395" y="708461"/>
                </a:lnTo>
                <a:lnTo>
                  <a:pt x="1696965" y="755271"/>
                </a:lnTo>
                <a:lnTo>
                  <a:pt x="1700960" y="802859"/>
                </a:lnTo>
                <a:lnTo>
                  <a:pt x="1702308" y="851154"/>
                </a:lnTo>
                <a:lnTo>
                  <a:pt x="1700960" y="899448"/>
                </a:lnTo>
                <a:lnTo>
                  <a:pt x="1696965" y="947036"/>
                </a:lnTo>
                <a:lnTo>
                  <a:pt x="1690395" y="993846"/>
                </a:lnTo>
                <a:lnTo>
                  <a:pt x="1681322" y="1039807"/>
                </a:lnTo>
                <a:lnTo>
                  <a:pt x="1669817" y="1084845"/>
                </a:lnTo>
                <a:lnTo>
                  <a:pt x="1655952" y="1128890"/>
                </a:lnTo>
                <a:lnTo>
                  <a:pt x="1639799" y="1171869"/>
                </a:lnTo>
                <a:lnTo>
                  <a:pt x="1621431" y="1213711"/>
                </a:lnTo>
                <a:lnTo>
                  <a:pt x="1600919" y="1254343"/>
                </a:lnTo>
                <a:lnTo>
                  <a:pt x="1578334" y="1293694"/>
                </a:lnTo>
                <a:lnTo>
                  <a:pt x="1553750" y="1331692"/>
                </a:lnTo>
                <a:lnTo>
                  <a:pt x="1527237" y="1368265"/>
                </a:lnTo>
                <a:lnTo>
                  <a:pt x="1498868" y="1403341"/>
                </a:lnTo>
                <a:lnTo>
                  <a:pt x="1468714" y="1436848"/>
                </a:lnTo>
                <a:lnTo>
                  <a:pt x="1436848" y="1468714"/>
                </a:lnTo>
                <a:lnTo>
                  <a:pt x="1403341" y="1498868"/>
                </a:lnTo>
                <a:lnTo>
                  <a:pt x="1368265" y="1527237"/>
                </a:lnTo>
                <a:lnTo>
                  <a:pt x="1331692" y="1553750"/>
                </a:lnTo>
                <a:lnTo>
                  <a:pt x="1293694" y="1578334"/>
                </a:lnTo>
                <a:lnTo>
                  <a:pt x="1254343" y="1600919"/>
                </a:lnTo>
                <a:lnTo>
                  <a:pt x="1213711" y="1621431"/>
                </a:lnTo>
                <a:lnTo>
                  <a:pt x="1171869" y="1639799"/>
                </a:lnTo>
                <a:lnTo>
                  <a:pt x="1128890" y="1655952"/>
                </a:lnTo>
                <a:lnTo>
                  <a:pt x="1084845" y="1669817"/>
                </a:lnTo>
                <a:lnTo>
                  <a:pt x="1039807" y="1681322"/>
                </a:lnTo>
                <a:lnTo>
                  <a:pt x="993846" y="1690395"/>
                </a:lnTo>
                <a:lnTo>
                  <a:pt x="947036" y="1696965"/>
                </a:lnTo>
                <a:lnTo>
                  <a:pt x="899448" y="1700960"/>
                </a:lnTo>
                <a:lnTo>
                  <a:pt x="851154" y="1702308"/>
                </a:lnTo>
                <a:lnTo>
                  <a:pt x="802854" y="1700960"/>
                </a:lnTo>
                <a:lnTo>
                  <a:pt x="755262" y="1696965"/>
                </a:lnTo>
                <a:lnTo>
                  <a:pt x="708448" y="1690395"/>
                </a:lnTo>
                <a:lnTo>
                  <a:pt x="662485" y="1681322"/>
                </a:lnTo>
                <a:lnTo>
                  <a:pt x="617444" y="1669817"/>
                </a:lnTo>
                <a:lnTo>
                  <a:pt x="573397" y="1655952"/>
                </a:lnTo>
                <a:lnTo>
                  <a:pt x="530417" y="1639799"/>
                </a:lnTo>
                <a:lnTo>
                  <a:pt x="488574" y="1621431"/>
                </a:lnTo>
                <a:lnTo>
                  <a:pt x="447941" y="1600919"/>
                </a:lnTo>
                <a:lnTo>
                  <a:pt x="408590" y="1578334"/>
                </a:lnTo>
                <a:lnTo>
                  <a:pt x="370593" y="1553750"/>
                </a:lnTo>
                <a:lnTo>
                  <a:pt x="334020" y="1527237"/>
                </a:lnTo>
                <a:lnTo>
                  <a:pt x="298945" y="1498868"/>
                </a:lnTo>
                <a:lnTo>
                  <a:pt x="265439" y="1468714"/>
                </a:lnTo>
                <a:lnTo>
                  <a:pt x="233574" y="1436848"/>
                </a:lnTo>
                <a:lnTo>
                  <a:pt x="203422" y="1403341"/>
                </a:lnTo>
                <a:lnTo>
                  <a:pt x="175055" y="1368265"/>
                </a:lnTo>
                <a:lnTo>
                  <a:pt x="148543" y="1331692"/>
                </a:lnTo>
                <a:lnTo>
                  <a:pt x="123961" y="1293694"/>
                </a:lnTo>
                <a:lnTo>
                  <a:pt x="101378" y="1254343"/>
                </a:lnTo>
                <a:lnTo>
                  <a:pt x="80868" y="1213711"/>
                </a:lnTo>
                <a:lnTo>
                  <a:pt x="62501" y="1171869"/>
                </a:lnTo>
                <a:lnTo>
                  <a:pt x="46350" y="1128890"/>
                </a:lnTo>
                <a:lnTo>
                  <a:pt x="32487" y="1084845"/>
                </a:lnTo>
                <a:lnTo>
                  <a:pt x="20983" y="1039807"/>
                </a:lnTo>
                <a:lnTo>
                  <a:pt x="11910" y="993846"/>
                </a:lnTo>
                <a:lnTo>
                  <a:pt x="5341" y="947036"/>
                </a:lnTo>
                <a:lnTo>
                  <a:pt x="1347" y="899448"/>
                </a:lnTo>
                <a:lnTo>
                  <a:pt x="0" y="851154"/>
                </a:lnTo>
                <a:close/>
              </a:path>
            </a:pathLst>
          </a:custGeom>
          <a:ln w="27432">
            <a:solidFill>
              <a:srgbClr val="FFF6DB"/>
            </a:solidFill>
          </a:ln>
        </p:spPr>
        <p:txBody>
          <a:bodyPr wrap="square" lIns="0" tIns="0" rIns="0" bIns="0" rtlCol="0"/>
          <a:lstStyle/>
          <a:p>
            <a:endParaRPr/>
          </a:p>
        </p:txBody>
      </p:sp>
      <p:sp>
        <p:nvSpPr>
          <p:cNvPr id="6" name="object 6"/>
          <p:cNvSpPr/>
          <p:nvPr/>
        </p:nvSpPr>
        <p:spPr>
          <a:xfrm>
            <a:off x="172212" y="1045463"/>
            <a:ext cx="1155192" cy="115061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87319" y="1050633"/>
            <a:ext cx="1116813" cy="1111476"/>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87319" y="1050633"/>
            <a:ext cx="1116965" cy="1111885"/>
          </a:xfrm>
          <a:custGeom>
            <a:avLst/>
            <a:gdLst/>
            <a:ahLst/>
            <a:cxnLst/>
            <a:rect l="l" t="t" r="r" b="b"/>
            <a:pathLst>
              <a:path w="1116965" h="1111885">
                <a:moveTo>
                  <a:pt x="118496" y="204634"/>
                </a:moveTo>
                <a:lnTo>
                  <a:pt x="149785" y="168741"/>
                </a:lnTo>
                <a:lnTo>
                  <a:pt x="183515" y="136234"/>
                </a:lnTo>
                <a:lnTo>
                  <a:pt x="219451" y="107137"/>
                </a:lnTo>
                <a:lnTo>
                  <a:pt x="257356" y="81474"/>
                </a:lnTo>
                <a:lnTo>
                  <a:pt x="296996" y="59270"/>
                </a:lnTo>
                <a:lnTo>
                  <a:pt x="338135" y="40547"/>
                </a:lnTo>
                <a:lnTo>
                  <a:pt x="380538" y="25331"/>
                </a:lnTo>
                <a:lnTo>
                  <a:pt x="423971" y="13644"/>
                </a:lnTo>
                <a:lnTo>
                  <a:pt x="468196" y="5510"/>
                </a:lnTo>
                <a:lnTo>
                  <a:pt x="512980" y="954"/>
                </a:lnTo>
                <a:lnTo>
                  <a:pt x="558087" y="0"/>
                </a:lnTo>
                <a:lnTo>
                  <a:pt x="603281" y="2670"/>
                </a:lnTo>
                <a:lnTo>
                  <a:pt x="648327" y="8990"/>
                </a:lnTo>
                <a:lnTo>
                  <a:pt x="692991" y="18983"/>
                </a:lnTo>
                <a:lnTo>
                  <a:pt x="737036" y="32672"/>
                </a:lnTo>
                <a:lnTo>
                  <a:pt x="780227" y="50083"/>
                </a:lnTo>
                <a:lnTo>
                  <a:pt x="822330" y="71238"/>
                </a:lnTo>
                <a:lnTo>
                  <a:pt x="863108" y="96162"/>
                </a:lnTo>
                <a:lnTo>
                  <a:pt x="902327" y="124878"/>
                </a:lnTo>
                <a:lnTo>
                  <a:pt x="939023" y="156757"/>
                </a:lnTo>
                <a:lnTo>
                  <a:pt x="972365" y="190998"/>
                </a:lnTo>
                <a:lnTo>
                  <a:pt x="1002325" y="227366"/>
                </a:lnTo>
                <a:lnTo>
                  <a:pt x="1028874" y="265625"/>
                </a:lnTo>
                <a:lnTo>
                  <a:pt x="1051985" y="305541"/>
                </a:lnTo>
                <a:lnTo>
                  <a:pt x="1071626" y="346879"/>
                </a:lnTo>
                <a:lnTo>
                  <a:pt x="1087772" y="389404"/>
                </a:lnTo>
                <a:lnTo>
                  <a:pt x="1100392" y="432881"/>
                </a:lnTo>
                <a:lnTo>
                  <a:pt x="1109458" y="477076"/>
                </a:lnTo>
                <a:lnTo>
                  <a:pt x="1114941" y="521754"/>
                </a:lnTo>
                <a:lnTo>
                  <a:pt x="1116813" y="566679"/>
                </a:lnTo>
                <a:lnTo>
                  <a:pt x="1115044" y="611617"/>
                </a:lnTo>
                <a:lnTo>
                  <a:pt x="1109608" y="656333"/>
                </a:lnTo>
                <a:lnTo>
                  <a:pt x="1100473" y="700593"/>
                </a:lnTo>
                <a:lnTo>
                  <a:pt x="1087613" y="744160"/>
                </a:lnTo>
                <a:lnTo>
                  <a:pt x="1070998" y="786801"/>
                </a:lnTo>
                <a:lnTo>
                  <a:pt x="1050600" y="828281"/>
                </a:lnTo>
                <a:lnTo>
                  <a:pt x="1026390" y="868365"/>
                </a:lnTo>
                <a:lnTo>
                  <a:pt x="998339" y="906817"/>
                </a:lnTo>
                <a:lnTo>
                  <a:pt x="967050" y="942710"/>
                </a:lnTo>
                <a:lnTo>
                  <a:pt x="933320" y="975218"/>
                </a:lnTo>
                <a:lnTo>
                  <a:pt x="897385" y="1004315"/>
                </a:lnTo>
                <a:lnTo>
                  <a:pt x="859481" y="1029978"/>
                </a:lnTo>
                <a:lnTo>
                  <a:pt x="819841" y="1052184"/>
                </a:lnTo>
                <a:lnTo>
                  <a:pt x="778703" y="1070908"/>
                </a:lnTo>
                <a:lnTo>
                  <a:pt x="736300" y="1086127"/>
                </a:lnTo>
                <a:lnTo>
                  <a:pt x="692869" y="1097817"/>
                </a:lnTo>
                <a:lnTo>
                  <a:pt x="648644" y="1105954"/>
                </a:lnTo>
                <a:lnTo>
                  <a:pt x="603860" y="1110515"/>
                </a:lnTo>
                <a:lnTo>
                  <a:pt x="558754" y="1111476"/>
                </a:lnTo>
                <a:lnTo>
                  <a:pt x="513560" y="1108813"/>
                </a:lnTo>
                <a:lnTo>
                  <a:pt x="468514" y="1102502"/>
                </a:lnTo>
                <a:lnTo>
                  <a:pt x="423850" y="1092519"/>
                </a:lnTo>
                <a:lnTo>
                  <a:pt x="379804" y="1078841"/>
                </a:lnTo>
                <a:lnTo>
                  <a:pt x="336612" y="1061444"/>
                </a:lnTo>
                <a:lnTo>
                  <a:pt x="294508" y="1040304"/>
                </a:lnTo>
                <a:lnTo>
                  <a:pt x="253729" y="1015397"/>
                </a:lnTo>
                <a:lnTo>
                  <a:pt x="214508" y="986700"/>
                </a:lnTo>
                <a:lnTo>
                  <a:pt x="177812" y="954821"/>
                </a:lnTo>
                <a:lnTo>
                  <a:pt x="144469" y="920580"/>
                </a:lnTo>
                <a:lnTo>
                  <a:pt x="114507" y="884212"/>
                </a:lnTo>
                <a:lnTo>
                  <a:pt x="87955" y="845952"/>
                </a:lnTo>
                <a:lnTo>
                  <a:pt x="64842" y="806035"/>
                </a:lnTo>
                <a:lnTo>
                  <a:pt x="45198" y="764695"/>
                </a:lnTo>
                <a:lnTo>
                  <a:pt x="29049" y="722168"/>
                </a:lnTo>
                <a:lnTo>
                  <a:pt x="16427" y="678687"/>
                </a:lnTo>
                <a:lnTo>
                  <a:pt x="7358" y="634488"/>
                </a:lnTo>
                <a:lnTo>
                  <a:pt x="1873" y="589806"/>
                </a:lnTo>
                <a:lnTo>
                  <a:pt x="0" y="544874"/>
                </a:lnTo>
                <a:lnTo>
                  <a:pt x="1767" y="499929"/>
                </a:lnTo>
                <a:lnTo>
                  <a:pt x="7203" y="455204"/>
                </a:lnTo>
                <a:lnTo>
                  <a:pt x="16338" y="410935"/>
                </a:lnTo>
                <a:lnTo>
                  <a:pt x="29200" y="367355"/>
                </a:lnTo>
                <a:lnTo>
                  <a:pt x="45818" y="324701"/>
                </a:lnTo>
                <a:lnTo>
                  <a:pt x="66221" y="283206"/>
                </a:lnTo>
                <a:lnTo>
                  <a:pt x="90437" y="243105"/>
                </a:lnTo>
                <a:lnTo>
                  <a:pt x="118496" y="204634"/>
                </a:lnTo>
                <a:close/>
              </a:path>
            </a:pathLst>
          </a:custGeom>
          <a:ln w="7349">
            <a:solidFill>
              <a:srgbClr val="C6B791"/>
            </a:solidFill>
          </a:ln>
        </p:spPr>
        <p:txBody>
          <a:bodyPr wrap="square" lIns="0" tIns="0" rIns="0" bIns="0" rtlCol="0"/>
          <a:lstStyle/>
          <a:p>
            <a:endParaRPr/>
          </a:p>
        </p:txBody>
      </p:sp>
      <p:sp>
        <p:nvSpPr>
          <p:cNvPr id="9" name="object 9"/>
          <p:cNvSpPr/>
          <p:nvPr/>
        </p:nvSpPr>
        <p:spPr>
          <a:xfrm>
            <a:off x="317958" y="1181524"/>
            <a:ext cx="855980" cy="850265"/>
          </a:xfrm>
          <a:custGeom>
            <a:avLst/>
            <a:gdLst/>
            <a:ahLst/>
            <a:cxnLst/>
            <a:rect l="l" t="t" r="r" b="b"/>
            <a:pathLst>
              <a:path w="855980" h="850264">
                <a:moveTo>
                  <a:pt x="89838" y="155150"/>
                </a:moveTo>
                <a:lnTo>
                  <a:pt x="63217" y="192564"/>
                </a:lnTo>
                <a:lnTo>
                  <a:pt x="41317" y="231919"/>
                </a:lnTo>
                <a:lnTo>
                  <a:pt x="24090" y="272849"/>
                </a:lnTo>
                <a:lnTo>
                  <a:pt x="11493" y="314989"/>
                </a:lnTo>
                <a:lnTo>
                  <a:pt x="3478" y="357973"/>
                </a:lnTo>
                <a:lnTo>
                  <a:pt x="0" y="401436"/>
                </a:lnTo>
                <a:lnTo>
                  <a:pt x="1012" y="445012"/>
                </a:lnTo>
                <a:lnTo>
                  <a:pt x="6469" y="488336"/>
                </a:lnTo>
                <a:lnTo>
                  <a:pt x="16325" y="531041"/>
                </a:lnTo>
                <a:lnTo>
                  <a:pt x="30534" y="572763"/>
                </a:lnTo>
                <a:lnTo>
                  <a:pt x="49050" y="613136"/>
                </a:lnTo>
                <a:lnTo>
                  <a:pt x="71827" y="651795"/>
                </a:lnTo>
                <a:lnTo>
                  <a:pt x="98819" y="688373"/>
                </a:lnTo>
                <a:lnTo>
                  <a:pt x="129979" y="722506"/>
                </a:lnTo>
                <a:lnTo>
                  <a:pt x="165264" y="753828"/>
                </a:lnTo>
                <a:lnTo>
                  <a:pt x="203626" y="781288"/>
                </a:lnTo>
                <a:lnTo>
                  <a:pt x="243815" y="804104"/>
                </a:lnTo>
                <a:lnTo>
                  <a:pt x="285462" y="822312"/>
                </a:lnTo>
                <a:lnTo>
                  <a:pt x="328203" y="835949"/>
                </a:lnTo>
                <a:lnTo>
                  <a:pt x="371670" y="845051"/>
                </a:lnTo>
                <a:lnTo>
                  <a:pt x="415497" y="849655"/>
                </a:lnTo>
                <a:lnTo>
                  <a:pt x="459319" y="849796"/>
                </a:lnTo>
                <a:lnTo>
                  <a:pt x="502768" y="845511"/>
                </a:lnTo>
                <a:lnTo>
                  <a:pt x="545478" y="836837"/>
                </a:lnTo>
                <a:lnTo>
                  <a:pt x="587084" y="823809"/>
                </a:lnTo>
                <a:lnTo>
                  <a:pt x="627219" y="806465"/>
                </a:lnTo>
                <a:lnTo>
                  <a:pt x="665516" y="784840"/>
                </a:lnTo>
                <a:lnTo>
                  <a:pt x="701609" y="758971"/>
                </a:lnTo>
                <a:lnTo>
                  <a:pt x="735133" y="728894"/>
                </a:lnTo>
                <a:lnTo>
                  <a:pt x="765720" y="694646"/>
                </a:lnTo>
                <a:lnTo>
                  <a:pt x="792343" y="657209"/>
                </a:lnTo>
                <a:lnTo>
                  <a:pt x="814245" y="617838"/>
                </a:lnTo>
                <a:lnTo>
                  <a:pt x="831472" y="576897"/>
                </a:lnTo>
                <a:lnTo>
                  <a:pt x="844071" y="534752"/>
                </a:lnTo>
                <a:lnTo>
                  <a:pt x="852086" y="491766"/>
                </a:lnTo>
                <a:lnTo>
                  <a:pt x="855565" y="448304"/>
                </a:lnTo>
                <a:lnTo>
                  <a:pt x="854552" y="404733"/>
                </a:lnTo>
                <a:lnTo>
                  <a:pt x="849095" y="361416"/>
                </a:lnTo>
                <a:lnTo>
                  <a:pt x="839239" y="318718"/>
                </a:lnTo>
                <a:lnTo>
                  <a:pt x="825030" y="277004"/>
                </a:lnTo>
                <a:lnTo>
                  <a:pt x="806515" y="236639"/>
                </a:lnTo>
                <a:lnTo>
                  <a:pt x="783739" y="197988"/>
                </a:lnTo>
                <a:lnTo>
                  <a:pt x="756748" y="161416"/>
                </a:lnTo>
                <a:lnTo>
                  <a:pt x="725589" y="127288"/>
                </a:lnTo>
                <a:lnTo>
                  <a:pt x="690307" y="95968"/>
                </a:lnTo>
                <a:lnTo>
                  <a:pt x="651942" y="68508"/>
                </a:lnTo>
                <a:lnTo>
                  <a:pt x="611752" y="45692"/>
                </a:lnTo>
                <a:lnTo>
                  <a:pt x="570102" y="27483"/>
                </a:lnTo>
                <a:lnTo>
                  <a:pt x="527360" y="13846"/>
                </a:lnTo>
                <a:lnTo>
                  <a:pt x="483892" y="4744"/>
                </a:lnTo>
                <a:lnTo>
                  <a:pt x="440064" y="141"/>
                </a:lnTo>
                <a:lnTo>
                  <a:pt x="396241" y="0"/>
                </a:lnTo>
                <a:lnTo>
                  <a:pt x="352791" y="4284"/>
                </a:lnTo>
                <a:lnTo>
                  <a:pt x="310080" y="12959"/>
                </a:lnTo>
                <a:lnTo>
                  <a:pt x="268474" y="25986"/>
                </a:lnTo>
                <a:lnTo>
                  <a:pt x="228339" y="43330"/>
                </a:lnTo>
                <a:lnTo>
                  <a:pt x="190042" y="64955"/>
                </a:lnTo>
                <a:lnTo>
                  <a:pt x="153949" y="90824"/>
                </a:lnTo>
                <a:lnTo>
                  <a:pt x="120425" y="120901"/>
                </a:lnTo>
                <a:lnTo>
                  <a:pt x="89838" y="155150"/>
                </a:lnTo>
                <a:close/>
              </a:path>
            </a:pathLst>
          </a:custGeom>
          <a:ln w="7349">
            <a:solidFill>
              <a:srgbClr val="C6B791"/>
            </a:solidFill>
          </a:ln>
        </p:spPr>
        <p:txBody>
          <a:bodyPr wrap="square" lIns="0" tIns="0" rIns="0" bIns="0" rtlCol="0"/>
          <a:lstStyle/>
          <a:p>
            <a:endParaRPr/>
          </a:p>
        </p:txBody>
      </p:sp>
      <p:sp>
        <p:nvSpPr>
          <p:cNvPr id="10" name="object 10"/>
          <p:cNvSpPr/>
          <p:nvPr/>
        </p:nvSpPr>
        <p:spPr>
          <a:xfrm>
            <a:off x="1088136" y="0"/>
            <a:ext cx="8056245" cy="6858000"/>
          </a:xfrm>
          <a:custGeom>
            <a:avLst/>
            <a:gdLst/>
            <a:ahLst/>
            <a:cxnLst/>
            <a:rect l="l" t="t" r="r" b="b"/>
            <a:pathLst>
              <a:path w="8056245" h="6858000">
                <a:moveTo>
                  <a:pt x="0" y="6858000"/>
                </a:moveTo>
                <a:lnTo>
                  <a:pt x="8055863" y="6858000"/>
                </a:lnTo>
                <a:lnTo>
                  <a:pt x="8055863" y="0"/>
                </a:lnTo>
                <a:lnTo>
                  <a:pt x="0" y="0"/>
                </a:lnTo>
                <a:lnTo>
                  <a:pt x="0" y="6858000"/>
                </a:lnTo>
                <a:close/>
              </a:path>
            </a:pathLst>
          </a:custGeom>
          <a:solidFill>
            <a:srgbClr val="FFFFFF"/>
          </a:solidFill>
        </p:spPr>
        <p:txBody>
          <a:bodyPr wrap="square" lIns="0" tIns="0" rIns="0" bIns="0" rtlCol="0"/>
          <a:lstStyle/>
          <a:p>
            <a:endParaRPr/>
          </a:p>
        </p:txBody>
      </p:sp>
      <p:sp>
        <p:nvSpPr>
          <p:cNvPr id="11" name="object 11"/>
          <p:cNvSpPr/>
          <p:nvPr/>
        </p:nvSpPr>
        <p:spPr>
          <a:xfrm>
            <a:off x="935736" y="0"/>
            <a:ext cx="155447" cy="6858000"/>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051560" y="0"/>
            <a:ext cx="0" cy="6858000"/>
          </a:xfrm>
          <a:custGeom>
            <a:avLst/>
            <a:gdLst/>
            <a:ahLst/>
            <a:cxnLst/>
            <a:rect l="l" t="t" r="r" b="b"/>
            <a:pathLst>
              <a:path h="6858000">
                <a:moveTo>
                  <a:pt x="0" y="0"/>
                </a:moveTo>
                <a:lnTo>
                  <a:pt x="0" y="6858000"/>
                </a:lnTo>
              </a:path>
            </a:pathLst>
          </a:custGeom>
          <a:ln w="73152">
            <a:solidFill>
              <a:srgbClr val="FFFFFF"/>
            </a:solidFill>
          </a:ln>
        </p:spPr>
        <p:txBody>
          <a:bodyPr wrap="square" lIns="0" tIns="0" rIns="0" bIns="0" rtlCol="0"/>
          <a:lstStyle/>
          <a:p>
            <a:endParaRPr/>
          </a:p>
        </p:txBody>
      </p:sp>
      <p:sp>
        <p:nvSpPr>
          <p:cNvPr id="16" name="object 16"/>
          <p:cNvSpPr txBox="1">
            <a:spLocks noGrp="1"/>
          </p:cNvSpPr>
          <p:nvPr>
            <p:ph type="title"/>
          </p:nvPr>
        </p:nvSpPr>
        <p:spPr>
          <a:xfrm>
            <a:off x="2209800" y="2476560"/>
            <a:ext cx="5123815" cy="1366400"/>
          </a:xfrm>
          <a:prstGeom prst="rect">
            <a:avLst/>
          </a:prstGeom>
        </p:spPr>
        <p:txBody>
          <a:bodyPr vert="horz" wrap="square" lIns="0" tIns="12065" rIns="0" bIns="0" rtlCol="0">
            <a:spAutoFit/>
          </a:bodyPr>
          <a:lstStyle/>
          <a:p>
            <a:pPr marL="12700" algn="ctr">
              <a:lnSpc>
                <a:spcPct val="100000"/>
              </a:lnSpc>
              <a:spcBef>
                <a:spcPts val="95"/>
              </a:spcBef>
            </a:pPr>
            <a:r>
              <a:rPr lang="en-US" b="1" spc="-5" dirty="0" smtClean="0">
                <a:solidFill>
                  <a:schemeClr val="accent1"/>
                </a:solidFill>
                <a:latin typeface="Times New Roman" pitchFamily="18" charset="0"/>
                <a:cs typeface="Times New Roman" pitchFamily="18" charset="0"/>
              </a:rPr>
              <a:t>Lecture # 10</a:t>
            </a:r>
            <a:br>
              <a:rPr lang="en-US" b="1" spc="-5" dirty="0" smtClean="0">
                <a:solidFill>
                  <a:schemeClr val="accent1"/>
                </a:solidFill>
                <a:latin typeface="Times New Roman" pitchFamily="18" charset="0"/>
                <a:cs typeface="Times New Roman" pitchFamily="18" charset="0"/>
              </a:rPr>
            </a:br>
            <a:r>
              <a:rPr b="1" spc="-5" dirty="0" smtClean="0">
                <a:solidFill>
                  <a:schemeClr val="accent1"/>
                </a:solidFill>
                <a:latin typeface="Times New Roman" pitchFamily="18" charset="0"/>
                <a:cs typeface="Times New Roman" pitchFamily="18" charset="0"/>
              </a:rPr>
              <a:t>Cost</a:t>
            </a:r>
            <a:r>
              <a:rPr lang="en-US" b="1" spc="-5" dirty="0" smtClean="0">
                <a:solidFill>
                  <a:schemeClr val="accent1"/>
                </a:solidFill>
                <a:latin typeface="Times New Roman" pitchFamily="18" charset="0"/>
                <a:cs typeface="Times New Roman" pitchFamily="18" charset="0"/>
              </a:rPr>
              <a:t> B</a:t>
            </a:r>
            <a:r>
              <a:rPr b="1" spc="-5" dirty="0" smtClean="0">
                <a:solidFill>
                  <a:schemeClr val="accent1"/>
                </a:solidFill>
                <a:latin typeface="Times New Roman" pitchFamily="18" charset="0"/>
                <a:cs typeface="Times New Roman" pitchFamily="18" charset="0"/>
              </a:rPr>
              <a:t>enefit</a:t>
            </a:r>
            <a:r>
              <a:rPr b="1" spc="-254" dirty="0" smtClean="0">
                <a:solidFill>
                  <a:schemeClr val="accent1"/>
                </a:solidFill>
                <a:latin typeface="Times New Roman" pitchFamily="18" charset="0"/>
                <a:cs typeface="Times New Roman" pitchFamily="18" charset="0"/>
              </a:rPr>
              <a:t> </a:t>
            </a:r>
            <a:r>
              <a:rPr b="1" spc="-5" dirty="0">
                <a:solidFill>
                  <a:schemeClr val="accent1"/>
                </a:solidFill>
                <a:latin typeface="Times New Roman" pitchFamily="18" charset="0"/>
                <a:cs typeface="Times New Roman" pitchFamily="18" charset="0"/>
              </a:rPr>
              <a:t>Analysis</a:t>
            </a:r>
            <a:endParaRPr b="1" dirty="0">
              <a:solidFill>
                <a:schemeClr val="accent1"/>
              </a:solidFill>
              <a:latin typeface="Times New Roman" pitchFamily="18" charset="0"/>
              <a:cs typeface="Times New Roman" pitchFamily="18" charset="0"/>
            </a:endParaRPr>
          </a:p>
        </p:txBody>
      </p:sp>
      <p:sp>
        <p:nvSpPr>
          <p:cNvPr id="18" name="object 18"/>
          <p:cNvSpPr txBox="1">
            <a:spLocks noGrp="1"/>
          </p:cNvSpPr>
          <p:nvPr>
            <p:ph type="sldNum" sz="quarter" idx="4294967295"/>
          </p:nvPr>
        </p:nvSpPr>
        <p:spPr>
          <a:xfrm>
            <a:off x="8921750" y="6551613"/>
            <a:ext cx="222250" cy="196850"/>
          </a:xfrm>
          <a:prstGeom prst="rect">
            <a:avLst/>
          </a:prstGeom>
        </p:spPr>
        <p:txBody>
          <a:bodyPr vert="horz" wrap="square" lIns="0" tIns="0" rIns="0" bIns="0" rtlCol="0">
            <a:spAutoFit/>
          </a:bodyPr>
          <a:lstStyle/>
          <a:p>
            <a:pPr marL="25400">
              <a:lnSpc>
                <a:spcPts val="1425"/>
              </a:lnSpc>
            </a:pPr>
            <a:fld id="{81D60167-4931-47E6-BA6A-407CBD079E47}" type="slidenum">
              <a:rPr spc="-5" dirty="0"/>
              <a:pPr marL="25400">
                <a:lnSpc>
                  <a:spcPts val="1425"/>
                </a:lnSpc>
              </a:pPr>
              <a:t>1</a:t>
            </a:fld>
            <a:endParaRPr spc="-5" dirty="0"/>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04" y="3810"/>
            <a:ext cx="819785" cy="819150"/>
          </a:xfrm>
          <a:custGeom>
            <a:avLst/>
            <a:gdLst/>
            <a:ahLst/>
            <a:cxnLst/>
            <a:rect l="l" t="t" r="r" b="b"/>
            <a:pathLst>
              <a:path w="819785" h="819150">
                <a:moveTo>
                  <a:pt x="819655" y="0"/>
                </a:moveTo>
                <a:lnTo>
                  <a:pt x="505" y="0"/>
                </a:lnTo>
                <a:lnTo>
                  <a:pt x="0" y="819150"/>
                </a:lnTo>
                <a:lnTo>
                  <a:pt x="505" y="819150"/>
                </a:lnTo>
                <a:lnTo>
                  <a:pt x="48635" y="817759"/>
                </a:lnTo>
                <a:lnTo>
                  <a:pt x="96034" y="813638"/>
                </a:lnTo>
                <a:lnTo>
                  <a:pt x="142623" y="806864"/>
                </a:lnTo>
                <a:lnTo>
                  <a:pt x="188327" y="797514"/>
                </a:lnTo>
                <a:lnTo>
                  <a:pt x="233067" y="785664"/>
                </a:lnTo>
                <a:lnTo>
                  <a:pt x="276768" y="771391"/>
                </a:lnTo>
                <a:lnTo>
                  <a:pt x="319353" y="754772"/>
                </a:lnTo>
                <a:lnTo>
                  <a:pt x="360744" y="735885"/>
                </a:lnTo>
                <a:lnTo>
                  <a:pt x="400865" y="714805"/>
                </a:lnTo>
                <a:lnTo>
                  <a:pt x="439639" y="691610"/>
                </a:lnTo>
                <a:lnTo>
                  <a:pt x="476990" y="666377"/>
                </a:lnTo>
                <a:lnTo>
                  <a:pt x="512839" y="639182"/>
                </a:lnTo>
                <a:lnTo>
                  <a:pt x="547112" y="610102"/>
                </a:lnTo>
                <a:lnTo>
                  <a:pt x="579729" y="579215"/>
                </a:lnTo>
                <a:lnTo>
                  <a:pt x="610616" y="546596"/>
                </a:lnTo>
                <a:lnTo>
                  <a:pt x="639695" y="512323"/>
                </a:lnTo>
                <a:lnTo>
                  <a:pt x="666889" y="476473"/>
                </a:lnTo>
                <a:lnTo>
                  <a:pt x="692122" y="439123"/>
                </a:lnTo>
                <a:lnTo>
                  <a:pt x="715316" y="400349"/>
                </a:lnTo>
                <a:lnTo>
                  <a:pt x="736395" y="360228"/>
                </a:lnTo>
                <a:lnTo>
                  <a:pt x="755281" y="318837"/>
                </a:lnTo>
                <a:lnTo>
                  <a:pt x="771899" y="276253"/>
                </a:lnTo>
                <a:lnTo>
                  <a:pt x="786171" y="232553"/>
                </a:lnTo>
                <a:lnTo>
                  <a:pt x="798020" y="187814"/>
                </a:lnTo>
                <a:lnTo>
                  <a:pt x="807370" y="142112"/>
                </a:lnTo>
                <a:lnTo>
                  <a:pt x="814144" y="95524"/>
                </a:lnTo>
                <a:lnTo>
                  <a:pt x="818264" y="48128"/>
                </a:lnTo>
                <a:lnTo>
                  <a:pt x="819655" y="0"/>
                </a:lnTo>
                <a:close/>
              </a:path>
            </a:pathLst>
          </a:custGeom>
          <a:solidFill>
            <a:srgbClr val="FDF9F4">
              <a:alpha val="32940"/>
            </a:srgbClr>
          </a:solidFill>
        </p:spPr>
        <p:txBody>
          <a:bodyPr wrap="square" lIns="0" tIns="0" rIns="0" bIns="0" rtlCol="0"/>
          <a:lstStyle/>
          <a:p>
            <a:endParaRPr/>
          </a:p>
        </p:txBody>
      </p:sp>
      <p:sp>
        <p:nvSpPr>
          <p:cNvPr id="3" name="object 3"/>
          <p:cNvSpPr/>
          <p:nvPr/>
        </p:nvSpPr>
        <p:spPr>
          <a:xfrm>
            <a:off x="3304" y="3810"/>
            <a:ext cx="819785" cy="819150"/>
          </a:xfrm>
          <a:custGeom>
            <a:avLst/>
            <a:gdLst/>
            <a:ahLst/>
            <a:cxnLst/>
            <a:rect l="l" t="t" r="r" b="b"/>
            <a:pathLst>
              <a:path w="819785" h="819150">
                <a:moveTo>
                  <a:pt x="819655" y="0"/>
                </a:moveTo>
                <a:lnTo>
                  <a:pt x="818264" y="48128"/>
                </a:lnTo>
                <a:lnTo>
                  <a:pt x="814144" y="95524"/>
                </a:lnTo>
                <a:lnTo>
                  <a:pt x="807370" y="142112"/>
                </a:lnTo>
                <a:lnTo>
                  <a:pt x="798020" y="187814"/>
                </a:lnTo>
                <a:lnTo>
                  <a:pt x="786171" y="232553"/>
                </a:lnTo>
                <a:lnTo>
                  <a:pt x="771899" y="276253"/>
                </a:lnTo>
                <a:lnTo>
                  <a:pt x="755281" y="318837"/>
                </a:lnTo>
                <a:lnTo>
                  <a:pt x="736395" y="360228"/>
                </a:lnTo>
                <a:lnTo>
                  <a:pt x="715316" y="400349"/>
                </a:lnTo>
                <a:lnTo>
                  <a:pt x="692122" y="439123"/>
                </a:lnTo>
                <a:lnTo>
                  <a:pt x="666889" y="476473"/>
                </a:lnTo>
                <a:lnTo>
                  <a:pt x="639695" y="512323"/>
                </a:lnTo>
                <a:lnTo>
                  <a:pt x="610616" y="546596"/>
                </a:lnTo>
                <a:lnTo>
                  <a:pt x="579729" y="579215"/>
                </a:lnTo>
                <a:lnTo>
                  <a:pt x="547112" y="610102"/>
                </a:lnTo>
                <a:lnTo>
                  <a:pt x="512839" y="639182"/>
                </a:lnTo>
                <a:lnTo>
                  <a:pt x="476990" y="666377"/>
                </a:lnTo>
                <a:lnTo>
                  <a:pt x="439639" y="691610"/>
                </a:lnTo>
                <a:lnTo>
                  <a:pt x="400865" y="714805"/>
                </a:lnTo>
                <a:lnTo>
                  <a:pt x="360744" y="735885"/>
                </a:lnTo>
                <a:lnTo>
                  <a:pt x="319353" y="754772"/>
                </a:lnTo>
                <a:lnTo>
                  <a:pt x="276768" y="771391"/>
                </a:lnTo>
                <a:lnTo>
                  <a:pt x="233067" y="785664"/>
                </a:lnTo>
                <a:lnTo>
                  <a:pt x="188327" y="797514"/>
                </a:lnTo>
                <a:lnTo>
                  <a:pt x="142623" y="806864"/>
                </a:lnTo>
                <a:lnTo>
                  <a:pt x="96034" y="813638"/>
                </a:lnTo>
                <a:lnTo>
                  <a:pt x="48635" y="817759"/>
                </a:lnTo>
                <a:lnTo>
                  <a:pt x="505" y="819150"/>
                </a:lnTo>
                <a:lnTo>
                  <a:pt x="336" y="819150"/>
                </a:lnTo>
                <a:lnTo>
                  <a:pt x="168" y="819150"/>
                </a:lnTo>
                <a:lnTo>
                  <a:pt x="0" y="819150"/>
                </a:lnTo>
                <a:lnTo>
                  <a:pt x="505" y="0"/>
                </a:lnTo>
                <a:lnTo>
                  <a:pt x="819655" y="0"/>
                </a:lnTo>
                <a:close/>
              </a:path>
            </a:pathLst>
          </a:custGeom>
          <a:ln w="3175">
            <a:solidFill>
              <a:srgbClr val="D2C39E"/>
            </a:solidFill>
          </a:ln>
        </p:spPr>
        <p:txBody>
          <a:bodyPr wrap="square" lIns="0" tIns="0" rIns="0" bIns="0" rtlCol="0"/>
          <a:lstStyle/>
          <a:p>
            <a:endParaRPr/>
          </a:p>
        </p:txBody>
      </p:sp>
      <p:sp>
        <p:nvSpPr>
          <p:cNvPr id="4" name="object 4"/>
          <p:cNvSpPr/>
          <p:nvPr/>
        </p:nvSpPr>
        <p:spPr>
          <a:xfrm>
            <a:off x="128015" y="6095"/>
            <a:ext cx="1784604" cy="17846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69163" y="21335"/>
            <a:ext cx="1702435" cy="1702435"/>
          </a:xfrm>
          <a:custGeom>
            <a:avLst/>
            <a:gdLst/>
            <a:ahLst/>
            <a:cxnLst/>
            <a:rect l="l" t="t" r="r" b="b"/>
            <a:pathLst>
              <a:path w="1702435" h="1702435">
                <a:moveTo>
                  <a:pt x="0" y="851154"/>
                </a:moveTo>
                <a:lnTo>
                  <a:pt x="1347" y="802859"/>
                </a:lnTo>
                <a:lnTo>
                  <a:pt x="5341" y="755271"/>
                </a:lnTo>
                <a:lnTo>
                  <a:pt x="11910" y="708461"/>
                </a:lnTo>
                <a:lnTo>
                  <a:pt x="20983" y="662500"/>
                </a:lnTo>
                <a:lnTo>
                  <a:pt x="32487" y="617462"/>
                </a:lnTo>
                <a:lnTo>
                  <a:pt x="46350" y="573417"/>
                </a:lnTo>
                <a:lnTo>
                  <a:pt x="62501" y="530438"/>
                </a:lnTo>
                <a:lnTo>
                  <a:pt x="80868" y="488596"/>
                </a:lnTo>
                <a:lnTo>
                  <a:pt x="101378" y="447964"/>
                </a:lnTo>
                <a:lnTo>
                  <a:pt x="123961" y="408613"/>
                </a:lnTo>
                <a:lnTo>
                  <a:pt x="148543" y="370615"/>
                </a:lnTo>
                <a:lnTo>
                  <a:pt x="175055" y="334042"/>
                </a:lnTo>
                <a:lnTo>
                  <a:pt x="203422" y="298966"/>
                </a:lnTo>
                <a:lnTo>
                  <a:pt x="233574" y="265459"/>
                </a:lnTo>
                <a:lnTo>
                  <a:pt x="265439" y="233593"/>
                </a:lnTo>
                <a:lnTo>
                  <a:pt x="298945" y="203439"/>
                </a:lnTo>
                <a:lnTo>
                  <a:pt x="334020" y="175070"/>
                </a:lnTo>
                <a:lnTo>
                  <a:pt x="370593" y="148557"/>
                </a:lnTo>
                <a:lnTo>
                  <a:pt x="408590" y="123973"/>
                </a:lnTo>
                <a:lnTo>
                  <a:pt x="447941" y="101388"/>
                </a:lnTo>
                <a:lnTo>
                  <a:pt x="488574" y="80876"/>
                </a:lnTo>
                <a:lnTo>
                  <a:pt x="530417" y="62508"/>
                </a:lnTo>
                <a:lnTo>
                  <a:pt x="573397" y="46355"/>
                </a:lnTo>
                <a:lnTo>
                  <a:pt x="617444" y="32490"/>
                </a:lnTo>
                <a:lnTo>
                  <a:pt x="662485" y="20985"/>
                </a:lnTo>
                <a:lnTo>
                  <a:pt x="708448" y="11912"/>
                </a:lnTo>
                <a:lnTo>
                  <a:pt x="755262" y="5342"/>
                </a:lnTo>
                <a:lnTo>
                  <a:pt x="802854" y="1347"/>
                </a:lnTo>
                <a:lnTo>
                  <a:pt x="851154" y="0"/>
                </a:lnTo>
                <a:lnTo>
                  <a:pt x="899448" y="1347"/>
                </a:lnTo>
                <a:lnTo>
                  <a:pt x="947036" y="5342"/>
                </a:lnTo>
                <a:lnTo>
                  <a:pt x="993846" y="11912"/>
                </a:lnTo>
                <a:lnTo>
                  <a:pt x="1039807" y="20985"/>
                </a:lnTo>
                <a:lnTo>
                  <a:pt x="1084845" y="32490"/>
                </a:lnTo>
                <a:lnTo>
                  <a:pt x="1128890" y="46355"/>
                </a:lnTo>
                <a:lnTo>
                  <a:pt x="1171869" y="62508"/>
                </a:lnTo>
                <a:lnTo>
                  <a:pt x="1213711" y="80876"/>
                </a:lnTo>
                <a:lnTo>
                  <a:pt x="1254343" y="101388"/>
                </a:lnTo>
                <a:lnTo>
                  <a:pt x="1293694" y="123973"/>
                </a:lnTo>
                <a:lnTo>
                  <a:pt x="1331692" y="148557"/>
                </a:lnTo>
                <a:lnTo>
                  <a:pt x="1368265" y="175070"/>
                </a:lnTo>
                <a:lnTo>
                  <a:pt x="1403341" y="203439"/>
                </a:lnTo>
                <a:lnTo>
                  <a:pt x="1436848" y="233593"/>
                </a:lnTo>
                <a:lnTo>
                  <a:pt x="1468714" y="265459"/>
                </a:lnTo>
                <a:lnTo>
                  <a:pt x="1498868" y="298966"/>
                </a:lnTo>
                <a:lnTo>
                  <a:pt x="1527237" y="334042"/>
                </a:lnTo>
                <a:lnTo>
                  <a:pt x="1553750" y="370615"/>
                </a:lnTo>
                <a:lnTo>
                  <a:pt x="1578334" y="408613"/>
                </a:lnTo>
                <a:lnTo>
                  <a:pt x="1600919" y="447964"/>
                </a:lnTo>
                <a:lnTo>
                  <a:pt x="1621431" y="488596"/>
                </a:lnTo>
                <a:lnTo>
                  <a:pt x="1639799" y="530438"/>
                </a:lnTo>
                <a:lnTo>
                  <a:pt x="1655952" y="573417"/>
                </a:lnTo>
                <a:lnTo>
                  <a:pt x="1669817" y="617462"/>
                </a:lnTo>
                <a:lnTo>
                  <a:pt x="1681322" y="662500"/>
                </a:lnTo>
                <a:lnTo>
                  <a:pt x="1690395" y="708461"/>
                </a:lnTo>
                <a:lnTo>
                  <a:pt x="1696965" y="755271"/>
                </a:lnTo>
                <a:lnTo>
                  <a:pt x="1700960" y="802859"/>
                </a:lnTo>
                <a:lnTo>
                  <a:pt x="1702308" y="851154"/>
                </a:lnTo>
                <a:lnTo>
                  <a:pt x="1700960" y="899448"/>
                </a:lnTo>
                <a:lnTo>
                  <a:pt x="1696965" y="947036"/>
                </a:lnTo>
                <a:lnTo>
                  <a:pt x="1690395" y="993846"/>
                </a:lnTo>
                <a:lnTo>
                  <a:pt x="1681322" y="1039807"/>
                </a:lnTo>
                <a:lnTo>
                  <a:pt x="1669817" y="1084845"/>
                </a:lnTo>
                <a:lnTo>
                  <a:pt x="1655952" y="1128890"/>
                </a:lnTo>
                <a:lnTo>
                  <a:pt x="1639799" y="1171869"/>
                </a:lnTo>
                <a:lnTo>
                  <a:pt x="1621431" y="1213711"/>
                </a:lnTo>
                <a:lnTo>
                  <a:pt x="1600919" y="1254343"/>
                </a:lnTo>
                <a:lnTo>
                  <a:pt x="1578334" y="1293694"/>
                </a:lnTo>
                <a:lnTo>
                  <a:pt x="1553750" y="1331692"/>
                </a:lnTo>
                <a:lnTo>
                  <a:pt x="1527237" y="1368265"/>
                </a:lnTo>
                <a:lnTo>
                  <a:pt x="1498868" y="1403341"/>
                </a:lnTo>
                <a:lnTo>
                  <a:pt x="1468714" y="1436848"/>
                </a:lnTo>
                <a:lnTo>
                  <a:pt x="1436848" y="1468714"/>
                </a:lnTo>
                <a:lnTo>
                  <a:pt x="1403341" y="1498868"/>
                </a:lnTo>
                <a:lnTo>
                  <a:pt x="1368265" y="1527237"/>
                </a:lnTo>
                <a:lnTo>
                  <a:pt x="1331692" y="1553750"/>
                </a:lnTo>
                <a:lnTo>
                  <a:pt x="1293694" y="1578334"/>
                </a:lnTo>
                <a:lnTo>
                  <a:pt x="1254343" y="1600919"/>
                </a:lnTo>
                <a:lnTo>
                  <a:pt x="1213711" y="1621431"/>
                </a:lnTo>
                <a:lnTo>
                  <a:pt x="1171869" y="1639799"/>
                </a:lnTo>
                <a:lnTo>
                  <a:pt x="1128890" y="1655952"/>
                </a:lnTo>
                <a:lnTo>
                  <a:pt x="1084845" y="1669817"/>
                </a:lnTo>
                <a:lnTo>
                  <a:pt x="1039807" y="1681322"/>
                </a:lnTo>
                <a:lnTo>
                  <a:pt x="993846" y="1690395"/>
                </a:lnTo>
                <a:lnTo>
                  <a:pt x="947036" y="1696965"/>
                </a:lnTo>
                <a:lnTo>
                  <a:pt x="899448" y="1700960"/>
                </a:lnTo>
                <a:lnTo>
                  <a:pt x="851154" y="1702308"/>
                </a:lnTo>
                <a:lnTo>
                  <a:pt x="802854" y="1700960"/>
                </a:lnTo>
                <a:lnTo>
                  <a:pt x="755262" y="1696965"/>
                </a:lnTo>
                <a:lnTo>
                  <a:pt x="708448" y="1690395"/>
                </a:lnTo>
                <a:lnTo>
                  <a:pt x="662485" y="1681322"/>
                </a:lnTo>
                <a:lnTo>
                  <a:pt x="617444" y="1669817"/>
                </a:lnTo>
                <a:lnTo>
                  <a:pt x="573397" y="1655952"/>
                </a:lnTo>
                <a:lnTo>
                  <a:pt x="530417" y="1639799"/>
                </a:lnTo>
                <a:lnTo>
                  <a:pt x="488574" y="1621431"/>
                </a:lnTo>
                <a:lnTo>
                  <a:pt x="447941" y="1600919"/>
                </a:lnTo>
                <a:lnTo>
                  <a:pt x="408590" y="1578334"/>
                </a:lnTo>
                <a:lnTo>
                  <a:pt x="370593" y="1553750"/>
                </a:lnTo>
                <a:lnTo>
                  <a:pt x="334020" y="1527237"/>
                </a:lnTo>
                <a:lnTo>
                  <a:pt x="298945" y="1498868"/>
                </a:lnTo>
                <a:lnTo>
                  <a:pt x="265439" y="1468714"/>
                </a:lnTo>
                <a:lnTo>
                  <a:pt x="233574" y="1436848"/>
                </a:lnTo>
                <a:lnTo>
                  <a:pt x="203422" y="1403341"/>
                </a:lnTo>
                <a:lnTo>
                  <a:pt x="175055" y="1368265"/>
                </a:lnTo>
                <a:lnTo>
                  <a:pt x="148543" y="1331692"/>
                </a:lnTo>
                <a:lnTo>
                  <a:pt x="123961" y="1293694"/>
                </a:lnTo>
                <a:lnTo>
                  <a:pt x="101378" y="1254343"/>
                </a:lnTo>
                <a:lnTo>
                  <a:pt x="80868" y="1213711"/>
                </a:lnTo>
                <a:lnTo>
                  <a:pt x="62501" y="1171869"/>
                </a:lnTo>
                <a:lnTo>
                  <a:pt x="46350" y="1128890"/>
                </a:lnTo>
                <a:lnTo>
                  <a:pt x="32487" y="1084845"/>
                </a:lnTo>
                <a:lnTo>
                  <a:pt x="20983" y="1039807"/>
                </a:lnTo>
                <a:lnTo>
                  <a:pt x="11910" y="993846"/>
                </a:lnTo>
                <a:lnTo>
                  <a:pt x="5341" y="947036"/>
                </a:lnTo>
                <a:lnTo>
                  <a:pt x="1347" y="899448"/>
                </a:lnTo>
                <a:lnTo>
                  <a:pt x="0" y="851154"/>
                </a:lnTo>
                <a:close/>
              </a:path>
            </a:pathLst>
          </a:custGeom>
          <a:ln w="27432">
            <a:solidFill>
              <a:srgbClr val="FFF6DB"/>
            </a:solidFill>
          </a:ln>
        </p:spPr>
        <p:txBody>
          <a:bodyPr wrap="square" lIns="0" tIns="0" rIns="0" bIns="0" rtlCol="0"/>
          <a:lstStyle/>
          <a:p>
            <a:endParaRPr/>
          </a:p>
        </p:txBody>
      </p:sp>
      <p:sp>
        <p:nvSpPr>
          <p:cNvPr id="6" name="object 6"/>
          <p:cNvSpPr/>
          <p:nvPr/>
        </p:nvSpPr>
        <p:spPr>
          <a:xfrm>
            <a:off x="172212" y="1045463"/>
            <a:ext cx="1155192" cy="115061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87319" y="1050633"/>
            <a:ext cx="1116813" cy="1111476"/>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87319" y="1050633"/>
            <a:ext cx="1116965" cy="1111885"/>
          </a:xfrm>
          <a:custGeom>
            <a:avLst/>
            <a:gdLst/>
            <a:ahLst/>
            <a:cxnLst/>
            <a:rect l="l" t="t" r="r" b="b"/>
            <a:pathLst>
              <a:path w="1116965" h="1111885">
                <a:moveTo>
                  <a:pt x="118496" y="204634"/>
                </a:moveTo>
                <a:lnTo>
                  <a:pt x="149785" y="168741"/>
                </a:lnTo>
                <a:lnTo>
                  <a:pt x="183515" y="136234"/>
                </a:lnTo>
                <a:lnTo>
                  <a:pt x="219451" y="107137"/>
                </a:lnTo>
                <a:lnTo>
                  <a:pt x="257356" y="81474"/>
                </a:lnTo>
                <a:lnTo>
                  <a:pt x="296996" y="59270"/>
                </a:lnTo>
                <a:lnTo>
                  <a:pt x="338135" y="40547"/>
                </a:lnTo>
                <a:lnTo>
                  <a:pt x="380538" y="25331"/>
                </a:lnTo>
                <a:lnTo>
                  <a:pt x="423971" y="13644"/>
                </a:lnTo>
                <a:lnTo>
                  <a:pt x="468196" y="5510"/>
                </a:lnTo>
                <a:lnTo>
                  <a:pt x="512980" y="954"/>
                </a:lnTo>
                <a:lnTo>
                  <a:pt x="558087" y="0"/>
                </a:lnTo>
                <a:lnTo>
                  <a:pt x="603281" y="2670"/>
                </a:lnTo>
                <a:lnTo>
                  <a:pt x="648327" y="8990"/>
                </a:lnTo>
                <a:lnTo>
                  <a:pt x="692991" y="18983"/>
                </a:lnTo>
                <a:lnTo>
                  <a:pt x="737036" y="32672"/>
                </a:lnTo>
                <a:lnTo>
                  <a:pt x="780227" y="50083"/>
                </a:lnTo>
                <a:lnTo>
                  <a:pt x="822330" y="71238"/>
                </a:lnTo>
                <a:lnTo>
                  <a:pt x="863108" y="96162"/>
                </a:lnTo>
                <a:lnTo>
                  <a:pt x="902327" y="124878"/>
                </a:lnTo>
                <a:lnTo>
                  <a:pt x="939023" y="156757"/>
                </a:lnTo>
                <a:lnTo>
                  <a:pt x="972365" y="190998"/>
                </a:lnTo>
                <a:lnTo>
                  <a:pt x="1002325" y="227366"/>
                </a:lnTo>
                <a:lnTo>
                  <a:pt x="1028874" y="265625"/>
                </a:lnTo>
                <a:lnTo>
                  <a:pt x="1051985" y="305541"/>
                </a:lnTo>
                <a:lnTo>
                  <a:pt x="1071626" y="346879"/>
                </a:lnTo>
                <a:lnTo>
                  <a:pt x="1087772" y="389404"/>
                </a:lnTo>
                <a:lnTo>
                  <a:pt x="1100392" y="432881"/>
                </a:lnTo>
                <a:lnTo>
                  <a:pt x="1109458" y="477076"/>
                </a:lnTo>
                <a:lnTo>
                  <a:pt x="1114941" y="521754"/>
                </a:lnTo>
                <a:lnTo>
                  <a:pt x="1116813" y="566679"/>
                </a:lnTo>
                <a:lnTo>
                  <a:pt x="1115044" y="611617"/>
                </a:lnTo>
                <a:lnTo>
                  <a:pt x="1109608" y="656333"/>
                </a:lnTo>
                <a:lnTo>
                  <a:pt x="1100473" y="700593"/>
                </a:lnTo>
                <a:lnTo>
                  <a:pt x="1087613" y="744160"/>
                </a:lnTo>
                <a:lnTo>
                  <a:pt x="1070998" y="786801"/>
                </a:lnTo>
                <a:lnTo>
                  <a:pt x="1050600" y="828281"/>
                </a:lnTo>
                <a:lnTo>
                  <a:pt x="1026390" y="868365"/>
                </a:lnTo>
                <a:lnTo>
                  <a:pt x="998339" y="906817"/>
                </a:lnTo>
                <a:lnTo>
                  <a:pt x="967050" y="942710"/>
                </a:lnTo>
                <a:lnTo>
                  <a:pt x="933320" y="975218"/>
                </a:lnTo>
                <a:lnTo>
                  <a:pt x="897385" y="1004315"/>
                </a:lnTo>
                <a:lnTo>
                  <a:pt x="859481" y="1029978"/>
                </a:lnTo>
                <a:lnTo>
                  <a:pt x="819841" y="1052184"/>
                </a:lnTo>
                <a:lnTo>
                  <a:pt x="778703" y="1070908"/>
                </a:lnTo>
                <a:lnTo>
                  <a:pt x="736300" y="1086127"/>
                </a:lnTo>
                <a:lnTo>
                  <a:pt x="692869" y="1097817"/>
                </a:lnTo>
                <a:lnTo>
                  <a:pt x="648644" y="1105954"/>
                </a:lnTo>
                <a:lnTo>
                  <a:pt x="603860" y="1110515"/>
                </a:lnTo>
                <a:lnTo>
                  <a:pt x="558754" y="1111476"/>
                </a:lnTo>
                <a:lnTo>
                  <a:pt x="513560" y="1108813"/>
                </a:lnTo>
                <a:lnTo>
                  <a:pt x="468514" y="1102502"/>
                </a:lnTo>
                <a:lnTo>
                  <a:pt x="423850" y="1092519"/>
                </a:lnTo>
                <a:lnTo>
                  <a:pt x="379804" y="1078841"/>
                </a:lnTo>
                <a:lnTo>
                  <a:pt x="336612" y="1061444"/>
                </a:lnTo>
                <a:lnTo>
                  <a:pt x="294508" y="1040304"/>
                </a:lnTo>
                <a:lnTo>
                  <a:pt x="253729" y="1015397"/>
                </a:lnTo>
                <a:lnTo>
                  <a:pt x="214508" y="986700"/>
                </a:lnTo>
                <a:lnTo>
                  <a:pt x="177812" y="954821"/>
                </a:lnTo>
                <a:lnTo>
                  <a:pt x="144469" y="920580"/>
                </a:lnTo>
                <a:lnTo>
                  <a:pt x="114507" y="884212"/>
                </a:lnTo>
                <a:lnTo>
                  <a:pt x="87955" y="845952"/>
                </a:lnTo>
                <a:lnTo>
                  <a:pt x="64842" y="806035"/>
                </a:lnTo>
                <a:lnTo>
                  <a:pt x="45198" y="764695"/>
                </a:lnTo>
                <a:lnTo>
                  <a:pt x="29049" y="722168"/>
                </a:lnTo>
                <a:lnTo>
                  <a:pt x="16427" y="678687"/>
                </a:lnTo>
                <a:lnTo>
                  <a:pt x="7358" y="634488"/>
                </a:lnTo>
                <a:lnTo>
                  <a:pt x="1873" y="589806"/>
                </a:lnTo>
                <a:lnTo>
                  <a:pt x="0" y="544874"/>
                </a:lnTo>
                <a:lnTo>
                  <a:pt x="1767" y="499929"/>
                </a:lnTo>
                <a:lnTo>
                  <a:pt x="7203" y="455204"/>
                </a:lnTo>
                <a:lnTo>
                  <a:pt x="16338" y="410935"/>
                </a:lnTo>
                <a:lnTo>
                  <a:pt x="29200" y="367355"/>
                </a:lnTo>
                <a:lnTo>
                  <a:pt x="45818" y="324701"/>
                </a:lnTo>
                <a:lnTo>
                  <a:pt x="66221" y="283206"/>
                </a:lnTo>
                <a:lnTo>
                  <a:pt x="90437" y="243105"/>
                </a:lnTo>
                <a:lnTo>
                  <a:pt x="118496" y="204634"/>
                </a:lnTo>
                <a:close/>
              </a:path>
            </a:pathLst>
          </a:custGeom>
          <a:ln w="7349">
            <a:solidFill>
              <a:srgbClr val="C6B791"/>
            </a:solidFill>
          </a:ln>
        </p:spPr>
        <p:txBody>
          <a:bodyPr wrap="square" lIns="0" tIns="0" rIns="0" bIns="0" rtlCol="0"/>
          <a:lstStyle/>
          <a:p>
            <a:endParaRPr/>
          </a:p>
        </p:txBody>
      </p:sp>
      <p:sp>
        <p:nvSpPr>
          <p:cNvPr id="9" name="object 9"/>
          <p:cNvSpPr/>
          <p:nvPr/>
        </p:nvSpPr>
        <p:spPr>
          <a:xfrm>
            <a:off x="317958" y="1181524"/>
            <a:ext cx="855980" cy="850265"/>
          </a:xfrm>
          <a:custGeom>
            <a:avLst/>
            <a:gdLst/>
            <a:ahLst/>
            <a:cxnLst/>
            <a:rect l="l" t="t" r="r" b="b"/>
            <a:pathLst>
              <a:path w="855980" h="850264">
                <a:moveTo>
                  <a:pt x="89838" y="155150"/>
                </a:moveTo>
                <a:lnTo>
                  <a:pt x="63217" y="192564"/>
                </a:lnTo>
                <a:lnTo>
                  <a:pt x="41317" y="231919"/>
                </a:lnTo>
                <a:lnTo>
                  <a:pt x="24090" y="272849"/>
                </a:lnTo>
                <a:lnTo>
                  <a:pt x="11493" y="314989"/>
                </a:lnTo>
                <a:lnTo>
                  <a:pt x="3478" y="357973"/>
                </a:lnTo>
                <a:lnTo>
                  <a:pt x="0" y="401436"/>
                </a:lnTo>
                <a:lnTo>
                  <a:pt x="1012" y="445012"/>
                </a:lnTo>
                <a:lnTo>
                  <a:pt x="6469" y="488336"/>
                </a:lnTo>
                <a:lnTo>
                  <a:pt x="16325" y="531041"/>
                </a:lnTo>
                <a:lnTo>
                  <a:pt x="30534" y="572763"/>
                </a:lnTo>
                <a:lnTo>
                  <a:pt x="49050" y="613136"/>
                </a:lnTo>
                <a:lnTo>
                  <a:pt x="71827" y="651795"/>
                </a:lnTo>
                <a:lnTo>
                  <a:pt x="98819" y="688373"/>
                </a:lnTo>
                <a:lnTo>
                  <a:pt x="129979" y="722506"/>
                </a:lnTo>
                <a:lnTo>
                  <a:pt x="165264" y="753828"/>
                </a:lnTo>
                <a:lnTo>
                  <a:pt x="203626" y="781288"/>
                </a:lnTo>
                <a:lnTo>
                  <a:pt x="243815" y="804104"/>
                </a:lnTo>
                <a:lnTo>
                  <a:pt x="285462" y="822312"/>
                </a:lnTo>
                <a:lnTo>
                  <a:pt x="328203" y="835949"/>
                </a:lnTo>
                <a:lnTo>
                  <a:pt x="371670" y="845051"/>
                </a:lnTo>
                <a:lnTo>
                  <a:pt x="415497" y="849655"/>
                </a:lnTo>
                <a:lnTo>
                  <a:pt x="459319" y="849796"/>
                </a:lnTo>
                <a:lnTo>
                  <a:pt x="502768" y="845511"/>
                </a:lnTo>
                <a:lnTo>
                  <a:pt x="545478" y="836837"/>
                </a:lnTo>
                <a:lnTo>
                  <a:pt x="587084" y="823809"/>
                </a:lnTo>
                <a:lnTo>
                  <a:pt x="627219" y="806465"/>
                </a:lnTo>
                <a:lnTo>
                  <a:pt x="665516" y="784840"/>
                </a:lnTo>
                <a:lnTo>
                  <a:pt x="701609" y="758971"/>
                </a:lnTo>
                <a:lnTo>
                  <a:pt x="735133" y="728894"/>
                </a:lnTo>
                <a:lnTo>
                  <a:pt x="765720" y="694646"/>
                </a:lnTo>
                <a:lnTo>
                  <a:pt x="792343" y="657209"/>
                </a:lnTo>
                <a:lnTo>
                  <a:pt x="814245" y="617838"/>
                </a:lnTo>
                <a:lnTo>
                  <a:pt x="831472" y="576897"/>
                </a:lnTo>
                <a:lnTo>
                  <a:pt x="844071" y="534752"/>
                </a:lnTo>
                <a:lnTo>
                  <a:pt x="852086" y="491766"/>
                </a:lnTo>
                <a:lnTo>
                  <a:pt x="855565" y="448304"/>
                </a:lnTo>
                <a:lnTo>
                  <a:pt x="854552" y="404733"/>
                </a:lnTo>
                <a:lnTo>
                  <a:pt x="849095" y="361416"/>
                </a:lnTo>
                <a:lnTo>
                  <a:pt x="839239" y="318718"/>
                </a:lnTo>
                <a:lnTo>
                  <a:pt x="825030" y="277004"/>
                </a:lnTo>
                <a:lnTo>
                  <a:pt x="806515" y="236639"/>
                </a:lnTo>
                <a:lnTo>
                  <a:pt x="783739" y="197988"/>
                </a:lnTo>
                <a:lnTo>
                  <a:pt x="756748" y="161416"/>
                </a:lnTo>
                <a:lnTo>
                  <a:pt x="725589" y="127288"/>
                </a:lnTo>
                <a:lnTo>
                  <a:pt x="690307" y="95968"/>
                </a:lnTo>
                <a:lnTo>
                  <a:pt x="651942" y="68508"/>
                </a:lnTo>
                <a:lnTo>
                  <a:pt x="611752" y="45692"/>
                </a:lnTo>
                <a:lnTo>
                  <a:pt x="570102" y="27483"/>
                </a:lnTo>
                <a:lnTo>
                  <a:pt x="527360" y="13846"/>
                </a:lnTo>
                <a:lnTo>
                  <a:pt x="483892" y="4744"/>
                </a:lnTo>
                <a:lnTo>
                  <a:pt x="440064" y="141"/>
                </a:lnTo>
                <a:lnTo>
                  <a:pt x="396241" y="0"/>
                </a:lnTo>
                <a:lnTo>
                  <a:pt x="352791" y="4284"/>
                </a:lnTo>
                <a:lnTo>
                  <a:pt x="310080" y="12959"/>
                </a:lnTo>
                <a:lnTo>
                  <a:pt x="268474" y="25986"/>
                </a:lnTo>
                <a:lnTo>
                  <a:pt x="228339" y="43330"/>
                </a:lnTo>
                <a:lnTo>
                  <a:pt x="190042" y="64955"/>
                </a:lnTo>
                <a:lnTo>
                  <a:pt x="153949" y="90824"/>
                </a:lnTo>
                <a:lnTo>
                  <a:pt x="120425" y="120901"/>
                </a:lnTo>
                <a:lnTo>
                  <a:pt x="89838" y="155150"/>
                </a:lnTo>
                <a:close/>
              </a:path>
            </a:pathLst>
          </a:custGeom>
          <a:ln w="7349">
            <a:solidFill>
              <a:srgbClr val="C6B791"/>
            </a:solidFill>
          </a:ln>
        </p:spPr>
        <p:txBody>
          <a:bodyPr wrap="square" lIns="0" tIns="0" rIns="0" bIns="0" rtlCol="0"/>
          <a:lstStyle/>
          <a:p>
            <a:endParaRPr/>
          </a:p>
        </p:txBody>
      </p:sp>
      <p:sp>
        <p:nvSpPr>
          <p:cNvPr id="10" name="object 10"/>
          <p:cNvSpPr/>
          <p:nvPr/>
        </p:nvSpPr>
        <p:spPr>
          <a:xfrm>
            <a:off x="1088136" y="0"/>
            <a:ext cx="8056245" cy="6858000"/>
          </a:xfrm>
          <a:custGeom>
            <a:avLst/>
            <a:gdLst/>
            <a:ahLst/>
            <a:cxnLst/>
            <a:rect l="l" t="t" r="r" b="b"/>
            <a:pathLst>
              <a:path w="8056245" h="6858000">
                <a:moveTo>
                  <a:pt x="0" y="6858000"/>
                </a:moveTo>
                <a:lnTo>
                  <a:pt x="8055863" y="6858000"/>
                </a:lnTo>
                <a:lnTo>
                  <a:pt x="8055863" y="0"/>
                </a:lnTo>
                <a:lnTo>
                  <a:pt x="0" y="0"/>
                </a:lnTo>
                <a:lnTo>
                  <a:pt x="0" y="6858000"/>
                </a:lnTo>
                <a:close/>
              </a:path>
            </a:pathLst>
          </a:custGeom>
          <a:solidFill>
            <a:srgbClr val="FFFFFF"/>
          </a:solidFill>
        </p:spPr>
        <p:txBody>
          <a:bodyPr wrap="square" lIns="0" tIns="0" rIns="0" bIns="0" rtlCol="0"/>
          <a:lstStyle/>
          <a:p>
            <a:endParaRPr/>
          </a:p>
        </p:txBody>
      </p:sp>
      <p:sp>
        <p:nvSpPr>
          <p:cNvPr id="11" name="object 11"/>
          <p:cNvSpPr/>
          <p:nvPr/>
        </p:nvSpPr>
        <p:spPr>
          <a:xfrm>
            <a:off x="935736" y="0"/>
            <a:ext cx="155447" cy="6858000"/>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051560" y="0"/>
            <a:ext cx="0" cy="6858000"/>
          </a:xfrm>
          <a:custGeom>
            <a:avLst/>
            <a:gdLst/>
            <a:ahLst/>
            <a:cxnLst/>
            <a:rect l="l" t="t" r="r" b="b"/>
            <a:pathLst>
              <a:path h="6858000">
                <a:moveTo>
                  <a:pt x="0" y="0"/>
                </a:moveTo>
                <a:lnTo>
                  <a:pt x="0" y="6858000"/>
                </a:lnTo>
              </a:path>
            </a:pathLst>
          </a:custGeom>
          <a:ln w="73152">
            <a:solidFill>
              <a:srgbClr val="FFFFFF"/>
            </a:solidFill>
          </a:ln>
        </p:spPr>
        <p:txBody>
          <a:bodyPr wrap="square" lIns="0" tIns="0" rIns="0" bIns="0" rtlCol="0"/>
          <a:lstStyle/>
          <a:p>
            <a:endParaRPr/>
          </a:p>
        </p:txBody>
      </p:sp>
      <p:sp>
        <p:nvSpPr>
          <p:cNvPr id="16" name="object 16"/>
          <p:cNvSpPr txBox="1">
            <a:spLocks noGrp="1"/>
          </p:cNvSpPr>
          <p:nvPr>
            <p:ph type="title"/>
          </p:nvPr>
        </p:nvSpPr>
        <p:spPr>
          <a:xfrm>
            <a:off x="990600" y="577513"/>
            <a:ext cx="8153400" cy="627736"/>
          </a:xfrm>
          <a:prstGeom prst="rect">
            <a:avLst/>
          </a:prstGeom>
        </p:spPr>
        <p:txBody>
          <a:bodyPr vert="horz" wrap="square" lIns="0" tIns="12065" rIns="0" bIns="0" rtlCol="0">
            <a:spAutoFit/>
          </a:bodyPr>
          <a:lstStyle/>
          <a:p>
            <a:pPr marL="12700" algn="ctr">
              <a:lnSpc>
                <a:spcPct val="100000"/>
              </a:lnSpc>
              <a:spcBef>
                <a:spcPts val="95"/>
              </a:spcBef>
            </a:pPr>
            <a:r>
              <a:rPr sz="4000" b="1" spc="-5" dirty="0" smtClean="0">
                <a:solidFill>
                  <a:schemeClr val="bg2">
                    <a:lumMod val="90000"/>
                    <a:lumOff val="10000"/>
                  </a:schemeClr>
                </a:solidFill>
                <a:latin typeface="Times New Roman" pitchFamily="18" charset="0"/>
                <a:cs typeface="Times New Roman" pitchFamily="18" charset="0"/>
              </a:rPr>
              <a:t>What </a:t>
            </a:r>
            <a:r>
              <a:rPr sz="4000" b="1" dirty="0" smtClean="0">
                <a:solidFill>
                  <a:schemeClr val="bg2">
                    <a:lumMod val="90000"/>
                    <a:lumOff val="10000"/>
                  </a:schemeClr>
                </a:solidFill>
                <a:latin typeface="Times New Roman" pitchFamily="18" charset="0"/>
                <a:cs typeface="Times New Roman" pitchFamily="18" charset="0"/>
              </a:rPr>
              <a:t>is </a:t>
            </a:r>
            <a:r>
              <a:rPr lang="en-US" sz="4000" b="1" dirty="0" smtClean="0">
                <a:solidFill>
                  <a:schemeClr val="bg2">
                    <a:lumMod val="90000"/>
                    <a:lumOff val="10000"/>
                  </a:schemeClr>
                </a:solidFill>
                <a:latin typeface="Times New Roman" pitchFamily="18" charset="0"/>
                <a:cs typeface="Times New Roman" pitchFamily="18" charset="0"/>
              </a:rPr>
              <a:t>C</a:t>
            </a:r>
            <a:r>
              <a:rPr sz="4000" b="1" spc="-5" dirty="0" smtClean="0">
                <a:solidFill>
                  <a:schemeClr val="bg2">
                    <a:lumMod val="90000"/>
                    <a:lumOff val="10000"/>
                  </a:schemeClr>
                </a:solidFill>
                <a:latin typeface="Times New Roman" pitchFamily="18" charset="0"/>
                <a:cs typeface="Times New Roman" pitchFamily="18" charset="0"/>
              </a:rPr>
              <a:t>ost</a:t>
            </a:r>
            <a:r>
              <a:rPr lang="en-US" sz="4000" b="1" spc="-5" dirty="0" smtClean="0">
                <a:solidFill>
                  <a:schemeClr val="bg2">
                    <a:lumMod val="90000"/>
                    <a:lumOff val="10000"/>
                  </a:schemeClr>
                </a:solidFill>
                <a:latin typeface="Times New Roman" pitchFamily="18" charset="0"/>
                <a:cs typeface="Times New Roman" pitchFamily="18" charset="0"/>
              </a:rPr>
              <a:t> </a:t>
            </a:r>
            <a:r>
              <a:rPr sz="4000" b="1" spc="-5" dirty="0" smtClean="0">
                <a:solidFill>
                  <a:schemeClr val="bg2">
                    <a:lumMod val="90000"/>
                    <a:lumOff val="10000"/>
                  </a:schemeClr>
                </a:solidFill>
                <a:latin typeface="Times New Roman" pitchFamily="18" charset="0"/>
                <a:cs typeface="Times New Roman" pitchFamily="18" charset="0"/>
              </a:rPr>
              <a:t>Benefit</a:t>
            </a:r>
            <a:r>
              <a:rPr sz="4000" b="1" spc="-235" dirty="0" smtClean="0">
                <a:solidFill>
                  <a:schemeClr val="bg2">
                    <a:lumMod val="90000"/>
                    <a:lumOff val="10000"/>
                  </a:schemeClr>
                </a:solidFill>
                <a:latin typeface="Times New Roman" pitchFamily="18" charset="0"/>
                <a:cs typeface="Times New Roman" pitchFamily="18" charset="0"/>
              </a:rPr>
              <a:t> </a:t>
            </a:r>
            <a:r>
              <a:rPr sz="4000" b="1" spc="-5" dirty="0" smtClean="0">
                <a:solidFill>
                  <a:schemeClr val="bg2">
                    <a:lumMod val="90000"/>
                    <a:lumOff val="10000"/>
                  </a:schemeClr>
                </a:solidFill>
                <a:latin typeface="Times New Roman" pitchFamily="18" charset="0"/>
                <a:cs typeface="Times New Roman" pitchFamily="18" charset="0"/>
              </a:rPr>
              <a:t>Analysis</a:t>
            </a:r>
            <a:r>
              <a:rPr lang="en-US" sz="4000" b="1" spc="-5" dirty="0" smtClean="0">
                <a:solidFill>
                  <a:schemeClr val="bg2">
                    <a:lumMod val="90000"/>
                    <a:lumOff val="10000"/>
                  </a:schemeClr>
                </a:solidFill>
                <a:latin typeface="Times New Roman" pitchFamily="18" charset="0"/>
                <a:cs typeface="Times New Roman" pitchFamily="18" charset="0"/>
              </a:rPr>
              <a:t>?</a:t>
            </a:r>
            <a:endParaRPr sz="4000" b="1" dirty="0">
              <a:solidFill>
                <a:schemeClr val="bg2">
                  <a:lumMod val="90000"/>
                  <a:lumOff val="10000"/>
                </a:schemeClr>
              </a:solidFill>
              <a:latin typeface="Times New Roman" pitchFamily="18" charset="0"/>
              <a:cs typeface="Times New Roman" pitchFamily="18" charset="0"/>
            </a:endParaRPr>
          </a:p>
        </p:txBody>
      </p:sp>
      <p:sp>
        <p:nvSpPr>
          <p:cNvPr id="19" name="Content Placeholder 18"/>
          <p:cNvSpPr>
            <a:spLocks noGrp="1"/>
          </p:cNvSpPr>
          <p:nvPr>
            <p:ph idx="1"/>
          </p:nvPr>
        </p:nvSpPr>
        <p:spPr/>
        <p:txBody>
          <a:bodyPr/>
          <a:lstStyle/>
          <a:p>
            <a:pPr marL="295910" marR="140970" indent="-283845" algn="just">
              <a:spcBef>
                <a:spcPts val="100"/>
              </a:spcBef>
              <a:buFont typeface="Wingdings" pitchFamily="2" charset="2"/>
              <a:buChar char="q"/>
            </a:pPr>
            <a:r>
              <a:rPr lang="en-US" sz="2800" spc="20" dirty="0" smtClean="0">
                <a:solidFill>
                  <a:schemeClr val="tx1"/>
                </a:solidFill>
                <a:latin typeface="Times New Roman" pitchFamily="18" charset="0"/>
                <a:cs typeface="Times New Roman" pitchFamily="18" charset="0"/>
              </a:rPr>
              <a:t> Cost Benefit Analysis (CBA) is an economic analysis technique</a:t>
            </a:r>
            <a:r>
              <a:rPr lang="en-US" sz="2800" spc="20" dirty="0" smtClean="0">
                <a:latin typeface="Times New Roman" pitchFamily="18" charset="0"/>
                <a:cs typeface="Times New Roman" pitchFamily="18" charset="0"/>
              </a:rPr>
              <a:t> </a:t>
            </a:r>
            <a:r>
              <a:rPr lang="en-US" sz="2800" spc="-5" dirty="0" smtClean="0">
                <a:solidFill>
                  <a:schemeClr val="tx1"/>
                </a:solidFill>
                <a:latin typeface="Times New Roman" pitchFamily="18" charset="0"/>
                <a:cs typeface="Times New Roman" pitchFamily="18" charset="0"/>
              </a:rPr>
              <a:t>in which both costs and benefits are measured in monetary unit.</a:t>
            </a:r>
          </a:p>
          <a:p>
            <a:pPr marL="295910" marR="140970" indent="-283845" algn="just">
              <a:spcBef>
                <a:spcPts val="100"/>
              </a:spcBef>
              <a:buNone/>
            </a:pPr>
            <a:r>
              <a:rPr lang="en-US" sz="2800" spc="-5" dirty="0" smtClean="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Net benefit = Benefits – Costs</a:t>
            </a:r>
          </a:p>
          <a:p>
            <a:pPr marL="295910" marR="140970" indent="-283845" algn="just">
              <a:spcBef>
                <a:spcPts val="100"/>
              </a:spcBef>
              <a:buFont typeface="Wingdings" pitchFamily="2" charset="2"/>
              <a:buChar char="q"/>
            </a:pPr>
            <a:r>
              <a:rPr lang="en-US" sz="2800" dirty="0" smtClean="0">
                <a:solidFill>
                  <a:schemeClr val="tx1"/>
                </a:solidFill>
                <a:latin typeface="Times New Roman" pitchFamily="18" charset="0"/>
                <a:cs typeface="Times New Roman" pitchFamily="18" charset="0"/>
              </a:rPr>
              <a:t> An intervention should be undertaken if the benefits exceed the costs.</a:t>
            </a:r>
          </a:p>
          <a:p>
            <a:pPr marL="295910" marR="140970" indent="-283845" algn="just">
              <a:spcBef>
                <a:spcPts val="100"/>
              </a:spcBef>
              <a:buFont typeface="Wingdings" pitchFamily="2" charset="2"/>
              <a:buChar char="q"/>
            </a:pPr>
            <a:r>
              <a:rPr lang="en-US" sz="2800" dirty="0" smtClean="0">
                <a:solidFill>
                  <a:schemeClr val="tx1"/>
                </a:solidFill>
                <a:latin typeface="Times New Roman" pitchFamily="18" charset="0"/>
                <a:cs typeface="Times New Roman" pitchFamily="18" charset="0"/>
              </a:rPr>
              <a:t> Choose the intervention with the highest net  benefit if only one intervention can be  funded.</a:t>
            </a:r>
          </a:p>
          <a:p>
            <a:pPr marL="295910" marR="140970" indent="-283845" algn="just">
              <a:spcBef>
                <a:spcPts val="100"/>
              </a:spcBef>
              <a:buFont typeface="Wingdings" pitchFamily="2" charset="2"/>
              <a:buChar char="q"/>
            </a:pPr>
            <a:endParaRPr lang="en-US" sz="2800" dirty="0" smtClean="0">
              <a:solidFill>
                <a:schemeClr val="tx1"/>
              </a:solidFill>
              <a:latin typeface="Times New Roman" pitchFamily="18" charset="0"/>
              <a:cs typeface="Times New Roman" pitchFamily="18" charset="0"/>
            </a:endParaRPr>
          </a:p>
          <a:p>
            <a:pPr marL="295910" marR="140970" indent="-283845">
              <a:spcBef>
                <a:spcPts val="100"/>
              </a:spcBef>
              <a:buFont typeface="Wingdings" pitchFamily="2" charset="2"/>
              <a:buChar char="q"/>
            </a:pPr>
            <a:endParaRPr lang="en-US" dirty="0"/>
          </a:p>
        </p:txBody>
      </p:sp>
      <p:sp>
        <p:nvSpPr>
          <p:cNvPr id="18" name="object 18"/>
          <p:cNvSpPr txBox="1">
            <a:spLocks noGrp="1"/>
          </p:cNvSpPr>
          <p:nvPr>
            <p:ph type="sldNum" sz="quarter" idx="4294967295"/>
          </p:nvPr>
        </p:nvSpPr>
        <p:spPr>
          <a:xfrm>
            <a:off x="8921750" y="6551613"/>
            <a:ext cx="222250" cy="196850"/>
          </a:xfrm>
          <a:prstGeom prst="rect">
            <a:avLst/>
          </a:prstGeom>
        </p:spPr>
        <p:txBody>
          <a:bodyPr vert="horz" wrap="square" lIns="0" tIns="0" rIns="0" bIns="0" rtlCol="0">
            <a:spAutoFit/>
          </a:bodyPr>
          <a:lstStyle/>
          <a:p>
            <a:pPr marL="25400">
              <a:lnSpc>
                <a:spcPts val="1425"/>
              </a:lnSpc>
            </a:pPr>
            <a:fld id="{81D60167-4931-47E6-BA6A-407CBD079E47}" type="slidenum">
              <a:rPr spc="-5" dirty="0"/>
              <a:pPr marL="25400">
                <a:lnSpc>
                  <a:spcPts val="1425"/>
                </a:lnSpc>
              </a:pPr>
              <a:t>2</a:t>
            </a:fld>
            <a:endParaRPr spc="-5" dirty="0"/>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04" y="3810"/>
            <a:ext cx="819785" cy="819150"/>
          </a:xfrm>
          <a:custGeom>
            <a:avLst/>
            <a:gdLst/>
            <a:ahLst/>
            <a:cxnLst/>
            <a:rect l="l" t="t" r="r" b="b"/>
            <a:pathLst>
              <a:path w="819785" h="819150">
                <a:moveTo>
                  <a:pt x="819655" y="0"/>
                </a:moveTo>
                <a:lnTo>
                  <a:pt x="505" y="0"/>
                </a:lnTo>
                <a:lnTo>
                  <a:pt x="0" y="819150"/>
                </a:lnTo>
                <a:lnTo>
                  <a:pt x="505" y="819150"/>
                </a:lnTo>
                <a:lnTo>
                  <a:pt x="48635" y="817759"/>
                </a:lnTo>
                <a:lnTo>
                  <a:pt x="96034" y="813638"/>
                </a:lnTo>
                <a:lnTo>
                  <a:pt x="142623" y="806864"/>
                </a:lnTo>
                <a:lnTo>
                  <a:pt x="188327" y="797514"/>
                </a:lnTo>
                <a:lnTo>
                  <a:pt x="233067" y="785664"/>
                </a:lnTo>
                <a:lnTo>
                  <a:pt x="276768" y="771391"/>
                </a:lnTo>
                <a:lnTo>
                  <a:pt x="319353" y="754772"/>
                </a:lnTo>
                <a:lnTo>
                  <a:pt x="360744" y="735885"/>
                </a:lnTo>
                <a:lnTo>
                  <a:pt x="400865" y="714805"/>
                </a:lnTo>
                <a:lnTo>
                  <a:pt x="439639" y="691610"/>
                </a:lnTo>
                <a:lnTo>
                  <a:pt x="476990" y="666377"/>
                </a:lnTo>
                <a:lnTo>
                  <a:pt x="512839" y="639182"/>
                </a:lnTo>
                <a:lnTo>
                  <a:pt x="547112" y="610102"/>
                </a:lnTo>
                <a:lnTo>
                  <a:pt x="579729" y="579215"/>
                </a:lnTo>
                <a:lnTo>
                  <a:pt x="610616" y="546596"/>
                </a:lnTo>
                <a:lnTo>
                  <a:pt x="639695" y="512323"/>
                </a:lnTo>
                <a:lnTo>
                  <a:pt x="666889" y="476473"/>
                </a:lnTo>
                <a:lnTo>
                  <a:pt x="692122" y="439123"/>
                </a:lnTo>
                <a:lnTo>
                  <a:pt x="715316" y="400349"/>
                </a:lnTo>
                <a:lnTo>
                  <a:pt x="736395" y="360228"/>
                </a:lnTo>
                <a:lnTo>
                  <a:pt x="755281" y="318837"/>
                </a:lnTo>
                <a:lnTo>
                  <a:pt x="771899" y="276253"/>
                </a:lnTo>
                <a:lnTo>
                  <a:pt x="786171" y="232553"/>
                </a:lnTo>
                <a:lnTo>
                  <a:pt x="798020" y="187814"/>
                </a:lnTo>
                <a:lnTo>
                  <a:pt x="807370" y="142112"/>
                </a:lnTo>
                <a:lnTo>
                  <a:pt x="814144" y="95524"/>
                </a:lnTo>
                <a:lnTo>
                  <a:pt x="818264" y="48128"/>
                </a:lnTo>
                <a:lnTo>
                  <a:pt x="819655" y="0"/>
                </a:lnTo>
                <a:close/>
              </a:path>
            </a:pathLst>
          </a:custGeom>
          <a:solidFill>
            <a:srgbClr val="FDF9F4">
              <a:alpha val="32940"/>
            </a:srgbClr>
          </a:solidFill>
        </p:spPr>
        <p:txBody>
          <a:bodyPr wrap="square" lIns="0" tIns="0" rIns="0" bIns="0" rtlCol="0"/>
          <a:lstStyle/>
          <a:p>
            <a:endParaRPr/>
          </a:p>
        </p:txBody>
      </p:sp>
      <p:sp>
        <p:nvSpPr>
          <p:cNvPr id="3" name="object 3"/>
          <p:cNvSpPr/>
          <p:nvPr/>
        </p:nvSpPr>
        <p:spPr>
          <a:xfrm>
            <a:off x="3304" y="3810"/>
            <a:ext cx="819785" cy="819150"/>
          </a:xfrm>
          <a:custGeom>
            <a:avLst/>
            <a:gdLst/>
            <a:ahLst/>
            <a:cxnLst/>
            <a:rect l="l" t="t" r="r" b="b"/>
            <a:pathLst>
              <a:path w="819785" h="819150">
                <a:moveTo>
                  <a:pt x="819655" y="0"/>
                </a:moveTo>
                <a:lnTo>
                  <a:pt x="818264" y="48128"/>
                </a:lnTo>
                <a:lnTo>
                  <a:pt x="814144" y="95524"/>
                </a:lnTo>
                <a:lnTo>
                  <a:pt x="807370" y="142112"/>
                </a:lnTo>
                <a:lnTo>
                  <a:pt x="798020" y="187814"/>
                </a:lnTo>
                <a:lnTo>
                  <a:pt x="786171" y="232553"/>
                </a:lnTo>
                <a:lnTo>
                  <a:pt x="771899" y="276253"/>
                </a:lnTo>
                <a:lnTo>
                  <a:pt x="755281" y="318837"/>
                </a:lnTo>
                <a:lnTo>
                  <a:pt x="736395" y="360228"/>
                </a:lnTo>
                <a:lnTo>
                  <a:pt x="715316" y="400349"/>
                </a:lnTo>
                <a:lnTo>
                  <a:pt x="692122" y="439123"/>
                </a:lnTo>
                <a:lnTo>
                  <a:pt x="666889" y="476473"/>
                </a:lnTo>
                <a:lnTo>
                  <a:pt x="639695" y="512323"/>
                </a:lnTo>
                <a:lnTo>
                  <a:pt x="610616" y="546596"/>
                </a:lnTo>
                <a:lnTo>
                  <a:pt x="579729" y="579215"/>
                </a:lnTo>
                <a:lnTo>
                  <a:pt x="547112" y="610102"/>
                </a:lnTo>
                <a:lnTo>
                  <a:pt x="512839" y="639182"/>
                </a:lnTo>
                <a:lnTo>
                  <a:pt x="476990" y="666377"/>
                </a:lnTo>
                <a:lnTo>
                  <a:pt x="439639" y="691610"/>
                </a:lnTo>
                <a:lnTo>
                  <a:pt x="400865" y="714805"/>
                </a:lnTo>
                <a:lnTo>
                  <a:pt x="360744" y="735885"/>
                </a:lnTo>
                <a:lnTo>
                  <a:pt x="319353" y="754772"/>
                </a:lnTo>
                <a:lnTo>
                  <a:pt x="276768" y="771391"/>
                </a:lnTo>
                <a:lnTo>
                  <a:pt x="233067" y="785664"/>
                </a:lnTo>
                <a:lnTo>
                  <a:pt x="188327" y="797514"/>
                </a:lnTo>
                <a:lnTo>
                  <a:pt x="142623" y="806864"/>
                </a:lnTo>
                <a:lnTo>
                  <a:pt x="96034" y="813638"/>
                </a:lnTo>
                <a:lnTo>
                  <a:pt x="48635" y="817759"/>
                </a:lnTo>
                <a:lnTo>
                  <a:pt x="505" y="819150"/>
                </a:lnTo>
                <a:lnTo>
                  <a:pt x="336" y="819150"/>
                </a:lnTo>
                <a:lnTo>
                  <a:pt x="168" y="819150"/>
                </a:lnTo>
                <a:lnTo>
                  <a:pt x="0" y="819150"/>
                </a:lnTo>
                <a:lnTo>
                  <a:pt x="505" y="0"/>
                </a:lnTo>
                <a:lnTo>
                  <a:pt x="819655" y="0"/>
                </a:lnTo>
                <a:close/>
              </a:path>
            </a:pathLst>
          </a:custGeom>
          <a:ln w="3175">
            <a:solidFill>
              <a:srgbClr val="D2C39E"/>
            </a:solidFill>
          </a:ln>
        </p:spPr>
        <p:txBody>
          <a:bodyPr wrap="square" lIns="0" tIns="0" rIns="0" bIns="0" rtlCol="0"/>
          <a:lstStyle/>
          <a:p>
            <a:endParaRPr/>
          </a:p>
        </p:txBody>
      </p:sp>
      <p:sp>
        <p:nvSpPr>
          <p:cNvPr id="4" name="object 4"/>
          <p:cNvSpPr/>
          <p:nvPr/>
        </p:nvSpPr>
        <p:spPr>
          <a:xfrm>
            <a:off x="128015" y="6095"/>
            <a:ext cx="1784604" cy="17846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69163" y="21335"/>
            <a:ext cx="1702435" cy="1702435"/>
          </a:xfrm>
          <a:custGeom>
            <a:avLst/>
            <a:gdLst/>
            <a:ahLst/>
            <a:cxnLst/>
            <a:rect l="l" t="t" r="r" b="b"/>
            <a:pathLst>
              <a:path w="1702435" h="1702435">
                <a:moveTo>
                  <a:pt x="0" y="851154"/>
                </a:moveTo>
                <a:lnTo>
                  <a:pt x="1347" y="802859"/>
                </a:lnTo>
                <a:lnTo>
                  <a:pt x="5341" y="755271"/>
                </a:lnTo>
                <a:lnTo>
                  <a:pt x="11910" y="708461"/>
                </a:lnTo>
                <a:lnTo>
                  <a:pt x="20983" y="662500"/>
                </a:lnTo>
                <a:lnTo>
                  <a:pt x="32487" y="617462"/>
                </a:lnTo>
                <a:lnTo>
                  <a:pt x="46350" y="573417"/>
                </a:lnTo>
                <a:lnTo>
                  <a:pt x="62501" y="530438"/>
                </a:lnTo>
                <a:lnTo>
                  <a:pt x="80868" y="488596"/>
                </a:lnTo>
                <a:lnTo>
                  <a:pt x="101378" y="447964"/>
                </a:lnTo>
                <a:lnTo>
                  <a:pt x="123961" y="408613"/>
                </a:lnTo>
                <a:lnTo>
                  <a:pt x="148543" y="370615"/>
                </a:lnTo>
                <a:lnTo>
                  <a:pt x="175055" y="334042"/>
                </a:lnTo>
                <a:lnTo>
                  <a:pt x="203422" y="298966"/>
                </a:lnTo>
                <a:lnTo>
                  <a:pt x="233574" y="265459"/>
                </a:lnTo>
                <a:lnTo>
                  <a:pt x="265439" y="233593"/>
                </a:lnTo>
                <a:lnTo>
                  <a:pt x="298945" y="203439"/>
                </a:lnTo>
                <a:lnTo>
                  <a:pt x="334020" y="175070"/>
                </a:lnTo>
                <a:lnTo>
                  <a:pt x="370593" y="148557"/>
                </a:lnTo>
                <a:lnTo>
                  <a:pt x="408590" y="123973"/>
                </a:lnTo>
                <a:lnTo>
                  <a:pt x="447941" y="101388"/>
                </a:lnTo>
                <a:lnTo>
                  <a:pt x="488574" y="80876"/>
                </a:lnTo>
                <a:lnTo>
                  <a:pt x="530417" y="62508"/>
                </a:lnTo>
                <a:lnTo>
                  <a:pt x="573397" y="46355"/>
                </a:lnTo>
                <a:lnTo>
                  <a:pt x="617444" y="32490"/>
                </a:lnTo>
                <a:lnTo>
                  <a:pt x="662485" y="20985"/>
                </a:lnTo>
                <a:lnTo>
                  <a:pt x="708448" y="11912"/>
                </a:lnTo>
                <a:lnTo>
                  <a:pt x="755262" y="5342"/>
                </a:lnTo>
                <a:lnTo>
                  <a:pt x="802854" y="1347"/>
                </a:lnTo>
                <a:lnTo>
                  <a:pt x="851154" y="0"/>
                </a:lnTo>
                <a:lnTo>
                  <a:pt x="899448" y="1347"/>
                </a:lnTo>
                <a:lnTo>
                  <a:pt x="947036" y="5342"/>
                </a:lnTo>
                <a:lnTo>
                  <a:pt x="993846" y="11912"/>
                </a:lnTo>
                <a:lnTo>
                  <a:pt x="1039807" y="20985"/>
                </a:lnTo>
                <a:lnTo>
                  <a:pt x="1084845" y="32490"/>
                </a:lnTo>
                <a:lnTo>
                  <a:pt x="1128890" y="46355"/>
                </a:lnTo>
                <a:lnTo>
                  <a:pt x="1171869" y="62508"/>
                </a:lnTo>
                <a:lnTo>
                  <a:pt x="1213711" y="80876"/>
                </a:lnTo>
                <a:lnTo>
                  <a:pt x="1254343" y="101388"/>
                </a:lnTo>
                <a:lnTo>
                  <a:pt x="1293694" y="123973"/>
                </a:lnTo>
                <a:lnTo>
                  <a:pt x="1331692" y="148557"/>
                </a:lnTo>
                <a:lnTo>
                  <a:pt x="1368265" y="175070"/>
                </a:lnTo>
                <a:lnTo>
                  <a:pt x="1403341" y="203439"/>
                </a:lnTo>
                <a:lnTo>
                  <a:pt x="1436848" y="233593"/>
                </a:lnTo>
                <a:lnTo>
                  <a:pt x="1468714" y="265459"/>
                </a:lnTo>
                <a:lnTo>
                  <a:pt x="1498868" y="298966"/>
                </a:lnTo>
                <a:lnTo>
                  <a:pt x="1527237" y="334042"/>
                </a:lnTo>
                <a:lnTo>
                  <a:pt x="1553750" y="370615"/>
                </a:lnTo>
                <a:lnTo>
                  <a:pt x="1578334" y="408613"/>
                </a:lnTo>
                <a:lnTo>
                  <a:pt x="1600919" y="447964"/>
                </a:lnTo>
                <a:lnTo>
                  <a:pt x="1621431" y="488596"/>
                </a:lnTo>
                <a:lnTo>
                  <a:pt x="1639799" y="530438"/>
                </a:lnTo>
                <a:lnTo>
                  <a:pt x="1655952" y="573417"/>
                </a:lnTo>
                <a:lnTo>
                  <a:pt x="1669817" y="617462"/>
                </a:lnTo>
                <a:lnTo>
                  <a:pt x="1681322" y="662500"/>
                </a:lnTo>
                <a:lnTo>
                  <a:pt x="1690395" y="708461"/>
                </a:lnTo>
                <a:lnTo>
                  <a:pt x="1696965" y="755271"/>
                </a:lnTo>
                <a:lnTo>
                  <a:pt x="1700960" y="802859"/>
                </a:lnTo>
                <a:lnTo>
                  <a:pt x="1702308" y="851154"/>
                </a:lnTo>
                <a:lnTo>
                  <a:pt x="1700960" y="899448"/>
                </a:lnTo>
                <a:lnTo>
                  <a:pt x="1696965" y="947036"/>
                </a:lnTo>
                <a:lnTo>
                  <a:pt x="1690395" y="993846"/>
                </a:lnTo>
                <a:lnTo>
                  <a:pt x="1681322" y="1039807"/>
                </a:lnTo>
                <a:lnTo>
                  <a:pt x="1669817" y="1084845"/>
                </a:lnTo>
                <a:lnTo>
                  <a:pt x="1655952" y="1128890"/>
                </a:lnTo>
                <a:lnTo>
                  <a:pt x="1639799" y="1171869"/>
                </a:lnTo>
                <a:lnTo>
                  <a:pt x="1621431" y="1213711"/>
                </a:lnTo>
                <a:lnTo>
                  <a:pt x="1600919" y="1254343"/>
                </a:lnTo>
                <a:lnTo>
                  <a:pt x="1578334" y="1293694"/>
                </a:lnTo>
                <a:lnTo>
                  <a:pt x="1553750" y="1331692"/>
                </a:lnTo>
                <a:lnTo>
                  <a:pt x="1527237" y="1368265"/>
                </a:lnTo>
                <a:lnTo>
                  <a:pt x="1498868" y="1403341"/>
                </a:lnTo>
                <a:lnTo>
                  <a:pt x="1468714" y="1436848"/>
                </a:lnTo>
                <a:lnTo>
                  <a:pt x="1436848" y="1468714"/>
                </a:lnTo>
                <a:lnTo>
                  <a:pt x="1403341" y="1498868"/>
                </a:lnTo>
                <a:lnTo>
                  <a:pt x="1368265" y="1527237"/>
                </a:lnTo>
                <a:lnTo>
                  <a:pt x="1331692" y="1553750"/>
                </a:lnTo>
                <a:lnTo>
                  <a:pt x="1293694" y="1578334"/>
                </a:lnTo>
                <a:lnTo>
                  <a:pt x="1254343" y="1600919"/>
                </a:lnTo>
                <a:lnTo>
                  <a:pt x="1213711" y="1621431"/>
                </a:lnTo>
                <a:lnTo>
                  <a:pt x="1171869" y="1639799"/>
                </a:lnTo>
                <a:lnTo>
                  <a:pt x="1128890" y="1655952"/>
                </a:lnTo>
                <a:lnTo>
                  <a:pt x="1084845" y="1669817"/>
                </a:lnTo>
                <a:lnTo>
                  <a:pt x="1039807" y="1681322"/>
                </a:lnTo>
                <a:lnTo>
                  <a:pt x="993846" y="1690395"/>
                </a:lnTo>
                <a:lnTo>
                  <a:pt x="947036" y="1696965"/>
                </a:lnTo>
                <a:lnTo>
                  <a:pt x="899448" y="1700960"/>
                </a:lnTo>
                <a:lnTo>
                  <a:pt x="851154" y="1702308"/>
                </a:lnTo>
                <a:lnTo>
                  <a:pt x="802854" y="1700960"/>
                </a:lnTo>
                <a:lnTo>
                  <a:pt x="755262" y="1696965"/>
                </a:lnTo>
                <a:lnTo>
                  <a:pt x="708448" y="1690395"/>
                </a:lnTo>
                <a:lnTo>
                  <a:pt x="662485" y="1681322"/>
                </a:lnTo>
                <a:lnTo>
                  <a:pt x="617444" y="1669817"/>
                </a:lnTo>
                <a:lnTo>
                  <a:pt x="573397" y="1655952"/>
                </a:lnTo>
                <a:lnTo>
                  <a:pt x="530417" y="1639799"/>
                </a:lnTo>
                <a:lnTo>
                  <a:pt x="488574" y="1621431"/>
                </a:lnTo>
                <a:lnTo>
                  <a:pt x="447941" y="1600919"/>
                </a:lnTo>
                <a:lnTo>
                  <a:pt x="408590" y="1578334"/>
                </a:lnTo>
                <a:lnTo>
                  <a:pt x="370593" y="1553750"/>
                </a:lnTo>
                <a:lnTo>
                  <a:pt x="334020" y="1527237"/>
                </a:lnTo>
                <a:lnTo>
                  <a:pt x="298945" y="1498868"/>
                </a:lnTo>
                <a:lnTo>
                  <a:pt x="265439" y="1468714"/>
                </a:lnTo>
                <a:lnTo>
                  <a:pt x="233574" y="1436848"/>
                </a:lnTo>
                <a:lnTo>
                  <a:pt x="203422" y="1403341"/>
                </a:lnTo>
                <a:lnTo>
                  <a:pt x="175055" y="1368265"/>
                </a:lnTo>
                <a:lnTo>
                  <a:pt x="148543" y="1331692"/>
                </a:lnTo>
                <a:lnTo>
                  <a:pt x="123961" y="1293694"/>
                </a:lnTo>
                <a:lnTo>
                  <a:pt x="101378" y="1254343"/>
                </a:lnTo>
                <a:lnTo>
                  <a:pt x="80868" y="1213711"/>
                </a:lnTo>
                <a:lnTo>
                  <a:pt x="62501" y="1171869"/>
                </a:lnTo>
                <a:lnTo>
                  <a:pt x="46350" y="1128890"/>
                </a:lnTo>
                <a:lnTo>
                  <a:pt x="32487" y="1084845"/>
                </a:lnTo>
                <a:lnTo>
                  <a:pt x="20983" y="1039807"/>
                </a:lnTo>
                <a:lnTo>
                  <a:pt x="11910" y="993846"/>
                </a:lnTo>
                <a:lnTo>
                  <a:pt x="5341" y="947036"/>
                </a:lnTo>
                <a:lnTo>
                  <a:pt x="1347" y="899448"/>
                </a:lnTo>
                <a:lnTo>
                  <a:pt x="0" y="851154"/>
                </a:lnTo>
                <a:close/>
              </a:path>
            </a:pathLst>
          </a:custGeom>
          <a:ln w="27432">
            <a:solidFill>
              <a:srgbClr val="FFF6DB"/>
            </a:solidFill>
          </a:ln>
        </p:spPr>
        <p:txBody>
          <a:bodyPr wrap="square" lIns="0" tIns="0" rIns="0" bIns="0" rtlCol="0"/>
          <a:lstStyle/>
          <a:p>
            <a:endParaRPr/>
          </a:p>
        </p:txBody>
      </p:sp>
      <p:sp>
        <p:nvSpPr>
          <p:cNvPr id="6" name="object 6"/>
          <p:cNvSpPr/>
          <p:nvPr/>
        </p:nvSpPr>
        <p:spPr>
          <a:xfrm>
            <a:off x="172212" y="1045463"/>
            <a:ext cx="1155192" cy="115061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87319" y="1050633"/>
            <a:ext cx="1116813" cy="1111476"/>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87319" y="1050633"/>
            <a:ext cx="1116965" cy="1111885"/>
          </a:xfrm>
          <a:custGeom>
            <a:avLst/>
            <a:gdLst/>
            <a:ahLst/>
            <a:cxnLst/>
            <a:rect l="l" t="t" r="r" b="b"/>
            <a:pathLst>
              <a:path w="1116965" h="1111885">
                <a:moveTo>
                  <a:pt x="118496" y="204634"/>
                </a:moveTo>
                <a:lnTo>
                  <a:pt x="149785" y="168741"/>
                </a:lnTo>
                <a:lnTo>
                  <a:pt x="183515" y="136234"/>
                </a:lnTo>
                <a:lnTo>
                  <a:pt x="219451" y="107137"/>
                </a:lnTo>
                <a:lnTo>
                  <a:pt x="257356" y="81474"/>
                </a:lnTo>
                <a:lnTo>
                  <a:pt x="296996" y="59270"/>
                </a:lnTo>
                <a:lnTo>
                  <a:pt x="338135" y="40547"/>
                </a:lnTo>
                <a:lnTo>
                  <a:pt x="380538" y="25331"/>
                </a:lnTo>
                <a:lnTo>
                  <a:pt x="423971" y="13644"/>
                </a:lnTo>
                <a:lnTo>
                  <a:pt x="468196" y="5510"/>
                </a:lnTo>
                <a:lnTo>
                  <a:pt x="512980" y="954"/>
                </a:lnTo>
                <a:lnTo>
                  <a:pt x="558087" y="0"/>
                </a:lnTo>
                <a:lnTo>
                  <a:pt x="603281" y="2670"/>
                </a:lnTo>
                <a:lnTo>
                  <a:pt x="648327" y="8990"/>
                </a:lnTo>
                <a:lnTo>
                  <a:pt x="692991" y="18983"/>
                </a:lnTo>
                <a:lnTo>
                  <a:pt x="737036" y="32672"/>
                </a:lnTo>
                <a:lnTo>
                  <a:pt x="780227" y="50083"/>
                </a:lnTo>
                <a:lnTo>
                  <a:pt x="822330" y="71238"/>
                </a:lnTo>
                <a:lnTo>
                  <a:pt x="863108" y="96162"/>
                </a:lnTo>
                <a:lnTo>
                  <a:pt x="902327" y="124878"/>
                </a:lnTo>
                <a:lnTo>
                  <a:pt x="939023" y="156757"/>
                </a:lnTo>
                <a:lnTo>
                  <a:pt x="972365" y="190998"/>
                </a:lnTo>
                <a:lnTo>
                  <a:pt x="1002325" y="227366"/>
                </a:lnTo>
                <a:lnTo>
                  <a:pt x="1028874" y="265625"/>
                </a:lnTo>
                <a:lnTo>
                  <a:pt x="1051985" y="305541"/>
                </a:lnTo>
                <a:lnTo>
                  <a:pt x="1071626" y="346879"/>
                </a:lnTo>
                <a:lnTo>
                  <a:pt x="1087772" y="389404"/>
                </a:lnTo>
                <a:lnTo>
                  <a:pt x="1100392" y="432881"/>
                </a:lnTo>
                <a:lnTo>
                  <a:pt x="1109458" y="477076"/>
                </a:lnTo>
                <a:lnTo>
                  <a:pt x="1114941" y="521754"/>
                </a:lnTo>
                <a:lnTo>
                  <a:pt x="1116813" y="566679"/>
                </a:lnTo>
                <a:lnTo>
                  <a:pt x="1115044" y="611617"/>
                </a:lnTo>
                <a:lnTo>
                  <a:pt x="1109608" y="656333"/>
                </a:lnTo>
                <a:lnTo>
                  <a:pt x="1100473" y="700593"/>
                </a:lnTo>
                <a:lnTo>
                  <a:pt x="1087613" y="744160"/>
                </a:lnTo>
                <a:lnTo>
                  <a:pt x="1070998" y="786801"/>
                </a:lnTo>
                <a:lnTo>
                  <a:pt x="1050600" y="828281"/>
                </a:lnTo>
                <a:lnTo>
                  <a:pt x="1026390" y="868365"/>
                </a:lnTo>
                <a:lnTo>
                  <a:pt x="998339" y="906817"/>
                </a:lnTo>
                <a:lnTo>
                  <a:pt x="967050" y="942710"/>
                </a:lnTo>
                <a:lnTo>
                  <a:pt x="933320" y="975218"/>
                </a:lnTo>
                <a:lnTo>
                  <a:pt x="897385" y="1004315"/>
                </a:lnTo>
                <a:lnTo>
                  <a:pt x="859481" y="1029978"/>
                </a:lnTo>
                <a:lnTo>
                  <a:pt x="819841" y="1052184"/>
                </a:lnTo>
                <a:lnTo>
                  <a:pt x="778703" y="1070908"/>
                </a:lnTo>
                <a:lnTo>
                  <a:pt x="736300" y="1086127"/>
                </a:lnTo>
                <a:lnTo>
                  <a:pt x="692869" y="1097817"/>
                </a:lnTo>
                <a:lnTo>
                  <a:pt x="648644" y="1105954"/>
                </a:lnTo>
                <a:lnTo>
                  <a:pt x="603860" y="1110515"/>
                </a:lnTo>
                <a:lnTo>
                  <a:pt x="558754" y="1111476"/>
                </a:lnTo>
                <a:lnTo>
                  <a:pt x="513560" y="1108813"/>
                </a:lnTo>
                <a:lnTo>
                  <a:pt x="468514" y="1102502"/>
                </a:lnTo>
                <a:lnTo>
                  <a:pt x="423850" y="1092519"/>
                </a:lnTo>
                <a:lnTo>
                  <a:pt x="379804" y="1078841"/>
                </a:lnTo>
                <a:lnTo>
                  <a:pt x="336612" y="1061444"/>
                </a:lnTo>
                <a:lnTo>
                  <a:pt x="294508" y="1040304"/>
                </a:lnTo>
                <a:lnTo>
                  <a:pt x="253729" y="1015397"/>
                </a:lnTo>
                <a:lnTo>
                  <a:pt x="214508" y="986700"/>
                </a:lnTo>
                <a:lnTo>
                  <a:pt x="177812" y="954821"/>
                </a:lnTo>
                <a:lnTo>
                  <a:pt x="144469" y="920580"/>
                </a:lnTo>
                <a:lnTo>
                  <a:pt x="114507" y="884212"/>
                </a:lnTo>
                <a:lnTo>
                  <a:pt x="87955" y="845952"/>
                </a:lnTo>
                <a:lnTo>
                  <a:pt x="64842" y="806035"/>
                </a:lnTo>
                <a:lnTo>
                  <a:pt x="45198" y="764695"/>
                </a:lnTo>
                <a:lnTo>
                  <a:pt x="29049" y="722168"/>
                </a:lnTo>
                <a:lnTo>
                  <a:pt x="16427" y="678687"/>
                </a:lnTo>
                <a:lnTo>
                  <a:pt x="7358" y="634488"/>
                </a:lnTo>
                <a:lnTo>
                  <a:pt x="1873" y="589806"/>
                </a:lnTo>
                <a:lnTo>
                  <a:pt x="0" y="544874"/>
                </a:lnTo>
                <a:lnTo>
                  <a:pt x="1767" y="499929"/>
                </a:lnTo>
                <a:lnTo>
                  <a:pt x="7203" y="455204"/>
                </a:lnTo>
                <a:lnTo>
                  <a:pt x="16338" y="410935"/>
                </a:lnTo>
                <a:lnTo>
                  <a:pt x="29200" y="367355"/>
                </a:lnTo>
                <a:lnTo>
                  <a:pt x="45818" y="324701"/>
                </a:lnTo>
                <a:lnTo>
                  <a:pt x="66221" y="283206"/>
                </a:lnTo>
                <a:lnTo>
                  <a:pt x="90437" y="243105"/>
                </a:lnTo>
                <a:lnTo>
                  <a:pt x="118496" y="204634"/>
                </a:lnTo>
                <a:close/>
              </a:path>
            </a:pathLst>
          </a:custGeom>
          <a:ln w="7349">
            <a:solidFill>
              <a:srgbClr val="C6B791"/>
            </a:solidFill>
          </a:ln>
        </p:spPr>
        <p:txBody>
          <a:bodyPr wrap="square" lIns="0" tIns="0" rIns="0" bIns="0" rtlCol="0"/>
          <a:lstStyle/>
          <a:p>
            <a:endParaRPr/>
          </a:p>
        </p:txBody>
      </p:sp>
      <p:sp>
        <p:nvSpPr>
          <p:cNvPr id="9" name="object 9"/>
          <p:cNvSpPr/>
          <p:nvPr/>
        </p:nvSpPr>
        <p:spPr>
          <a:xfrm>
            <a:off x="317958" y="1181524"/>
            <a:ext cx="855980" cy="850265"/>
          </a:xfrm>
          <a:custGeom>
            <a:avLst/>
            <a:gdLst/>
            <a:ahLst/>
            <a:cxnLst/>
            <a:rect l="l" t="t" r="r" b="b"/>
            <a:pathLst>
              <a:path w="855980" h="850264">
                <a:moveTo>
                  <a:pt x="89838" y="155150"/>
                </a:moveTo>
                <a:lnTo>
                  <a:pt x="63217" y="192564"/>
                </a:lnTo>
                <a:lnTo>
                  <a:pt x="41317" y="231919"/>
                </a:lnTo>
                <a:lnTo>
                  <a:pt x="24090" y="272849"/>
                </a:lnTo>
                <a:lnTo>
                  <a:pt x="11493" y="314989"/>
                </a:lnTo>
                <a:lnTo>
                  <a:pt x="3478" y="357973"/>
                </a:lnTo>
                <a:lnTo>
                  <a:pt x="0" y="401436"/>
                </a:lnTo>
                <a:lnTo>
                  <a:pt x="1012" y="445012"/>
                </a:lnTo>
                <a:lnTo>
                  <a:pt x="6469" y="488336"/>
                </a:lnTo>
                <a:lnTo>
                  <a:pt x="16325" y="531041"/>
                </a:lnTo>
                <a:lnTo>
                  <a:pt x="30534" y="572763"/>
                </a:lnTo>
                <a:lnTo>
                  <a:pt x="49050" y="613136"/>
                </a:lnTo>
                <a:lnTo>
                  <a:pt x="71827" y="651795"/>
                </a:lnTo>
                <a:lnTo>
                  <a:pt x="98819" y="688373"/>
                </a:lnTo>
                <a:lnTo>
                  <a:pt x="129979" y="722506"/>
                </a:lnTo>
                <a:lnTo>
                  <a:pt x="165264" y="753828"/>
                </a:lnTo>
                <a:lnTo>
                  <a:pt x="203626" y="781288"/>
                </a:lnTo>
                <a:lnTo>
                  <a:pt x="243815" y="804104"/>
                </a:lnTo>
                <a:lnTo>
                  <a:pt x="285462" y="822312"/>
                </a:lnTo>
                <a:lnTo>
                  <a:pt x="328203" y="835949"/>
                </a:lnTo>
                <a:lnTo>
                  <a:pt x="371670" y="845051"/>
                </a:lnTo>
                <a:lnTo>
                  <a:pt x="415497" y="849655"/>
                </a:lnTo>
                <a:lnTo>
                  <a:pt x="459319" y="849796"/>
                </a:lnTo>
                <a:lnTo>
                  <a:pt x="502768" y="845511"/>
                </a:lnTo>
                <a:lnTo>
                  <a:pt x="545478" y="836837"/>
                </a:lnTo>
                <a:lnTo>
                  <a:pt x="587084" y="823809"/>
                </a:lnTo>
                <a:lnTo>
                  <a:pt x="627219" y="806465"/>
                </a:lnTo>
                <a:lnTo>
                  <a:pt x="665516" y="784840"/>
                </a:lnTo>
                <a:lnTo>
                  <a:pt x="701609" y="758971"/>
                </a:lnTo>
                <a:lnTo>
                  <a:pt x="735133" y="728894"/>
                </a:lnTo>
                <a:lnTo>
                  <a:pt x="765720" y="694646"/>
                </a:lnTo>
                <a:lnTo>
                  <a:pt x="792343" y="657209"/>
                </a:lnTo>
                <a:lnTo>
                  <a:pt x="814245" y="617838"/>
                </a:lnTo>
                <a:lnTo>
                  <a:pt x="831472" y="576897"/>
                </a:lnTo>
                <a:lnTo>
                  <a:pt x="844071" y="534752"/>
                </a:lnTo>
                <a:lnTo>
                  <a:pt x="852086" y="491766"/>
                </a:lnTo>
                <a:lnTo>
                  <a:pt x="855565" y="448304"/>
                </a:lnTo>
                <a:lnTo>
                  <a:pt x="854552" y="404733"/>
                </a:lnTo>
                <a:lnTo>
                  <a:pt x="849095" y="361416"/>
                </a:lnTo>
                <a:lnTo>
                  <a:pt x="839239" y="318718"/>
                </a:lnTo>
                <a:lnTo>
                  <a:pt x="825030" y="277004"/>
                </a:lnTo>
                <a:lnTo>
                  <a:pt x="806515" y="236639"/>
                </a:lnTo>
                <a:lnTo>
                  <a:pt x="783739" y="197988"/>
                </a:lnTo>
                <a:lnTo>
                  <a:pt x="756748" y="161416"/>
                </a:lnTo>
                <a:lnTo>
                  <a:pt x="725589" y="127288"/>
                </a:lnTo>
                <a:lnTo>
                  <a:pt x="690307" y="95968"/>
                </a:lnTo>
                <a:lnTo>
                  <a:pt x="651942" y="68508"/>
                </a:lnTo>
                <a:lnTo>
                  <a:pt x="611752" y="45692"/>
                </a:lnTo>
                <a:lnTo>
                  <a:pt x="570102" y="27483"/>
                </a:lnTo>
                <a:lnTo>
                  <a:pt x="527360" y="13846"/>
                </a:lnTo>
                <a:lnTo>
                  <a:pt x="483892" y="4744"/>
                </a:lnTo>
                <a:lnTo>
                  <a:pt x="440064" y="141"/>
                </a:lnTo>
                <a:lnTo>
                  <a:pt x="396241" y="0"/>
                </a:lnTo>
                <a:lnTo>
                  <a:pt x="352791" y="4284"/>
                </a:lnTo>
                <a:lnTo>
                  <a:pt x="310080" y="12959"/>
                </a:lnTo>
                <a:lnTo>
                  <a:pt x="268474" y="25986"/>
                </a:lnTo>
                <a:lnTo>
                  <a:pt x="228339" y="43330"/>
                </a:lnTo>
                <a:lnTo>
                  <a:pt x="190042" y="64955"/>
                </a:lnTo>
                <a:lnTo>
                  <a:pt x="153949" y="90824"/>
                </a:lnTo>
                <a:lnTo>
                  <a:pt x="120425" y="120901"/>
                </a:lnTo>
                <a:lnTo>
                  <a:pt x="89838" y="155150"/>
                </a:lnTo>
                <a:close/>
              </a:path>
            </a:pathLst>
          </a:custGeom>
          <a:ln w="7349">
            <a:solidFill>
              <a:srgbClr val="C6B791"/>
            </a:solidFill>
          </a:ln>
        </p:spPr>
        <p:txBody>
          <a:bodyPr wrap="square" lIns="0" tIns="0" rIns="0" bIns="0" rtlCol="0"/>
          <a:lstStyle/>
          <a:p>
            <a:endParaRPr/>
          </a:p>
        </p:txBody>
      </p:sp>
      <p:sp>
        <p:nvSpPr>
          <p:cNvPr id="10" name="object 10"/>
          <p:cNvSpPr/>
          <p:nvPr/>
        </p:nvSpPr>
        <p:spPr>
          <a:xfrm>
            <a:off x="1088136" y="0"/>
            <a:ext cx="8056245" cy="6858000"/>
          </a:xfrm>
          <a:custGeom>
            <a:avLst/>
            <a:gdLst/>
            <a:ahLst/>
            <a:cxnLst/>
            <a:rect l="l" t="t" r="r" b="b"/>
            <a:pathLst>
              <a:path w="8056245" h="6858000">
                <a:moveTo>
                  <a:pt x="0" y="6858000"/>
                </a:moveTo>
                <a:lnTo>
                  <a:pt x="8055863" y="6858000"/>
                </a:lnTo>
                <a:lnTo>
                  <a:pt x="8055863" y="0"/>
                </a:lnTo>
                <a:lnTo>
                  <a:pt x="0" y="0"/>
                </a:lnTo>
                <a:lnTo>
                  <a:pt x="0" y="6858000"/>
                </a:lnTo>
                <a:close/>
              </a:path>
            </a:pathLst>
          </a:custGeom>
          <a:solidFill>
            <a:srgbClr val="FFFFFF"/>
          </a:solidFill>
        </p:spPr>
        <p:txBody>
          <a:bodyPr wrap="square" lIns="0" tIns="0" rIns="0" bIns="0" rtlCol="0"/>
          <a:lstStyle/>
          <a:p>
            <a:endParaRPr/>
          </a:p>
        </p:txBody>
      </p:sp>
      <p:sp>
        <p:nvSpPr>
          <p:cNvPr id="11" name="object 11"/>
          <p:cNvSpPr/>
          <p:nvPr/>
        </p:nvSpPr>
        <p:spPr>
          <a:xfrm>
            <a:off x="935736" y="0"/>
            <a:ext cx="155447" cy="6858000"/>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051560" y="0"/>
            <a:ext cx="0" cy="6858000"/>
          </a:xfrm>
          <a:custGeom>
            <a:avLst/>
            <a:gdLst/>
            <a:ahLst/>
            <a:cxnLst/>
            <a:rect l="l" t="t" r="r" b="b"/>
            <a:pathLst>
              <a:path h="6858000">
                <a:moveTo>
                  <a:pt x="0" y="0"/>
                </a:moveTo>
                <a:lnTo>
                  <a:pt x="0" y="6858000"/>
                </a:lnTo>
              </a:path>
            </a:pathLst>
          </a:custGeom>
          <a:ln w="73152">
            <a:solidFill>
              <a:srgbClr val="FFFFFF"/>
            </a:solidFill>
          </a:ln>
        </p:spPr>
        <p:txBody>
          <a:bodyPr wrap="square" lIns="0" tIns="0" rIns="0" bIns="0" rtlCol="0"/>
          <a:lstStyle/>
          <a:p>
            <a:endParaRPr/>
          </a:p>
        </p:txBody>
      </p:sp>
      <p:sp>
        <p:nvSpPr>
          <p:cNvPr id="16" name="object 16"/>
          <p:cNvSpPr txBox="1">
            <a:spLocks noGrp="1"/>
          </p:cNvSpPr>
          <p:nvPr>
            <p:ph type="title"/>
          </p:nvPr>
        </p:nvSpPr>
        <p:spPr>
          <a:xfrm>
            <a:off x="990600" y="1219200"/>
            <a:ext cx="4343400" cy="627736"/>
          </a:xfrm>
          <a:prstGeom prst="rect">
            <a:avLst/>
          </a:prstGeom>
        </p:spPr>
        <p:txBody>
          <a:bodyPr vert="horz" wrap="square" lIns="0" tIns="12065" rIns="0" bIns="0" rtlCol="0">
            <a:spAutoFit/>
          </a:bodyPr>
          <a:lstStyle/>
          <a:p>
            <a:pPr marL="12700" algn="ctr">
              <a:lnSpc>
                <a:spcPct val="100000"/>
              </a:lnSpc>
              <a:spcBef>
                <a:spcPts val="95"/>
              </a:spcBef>
            </a:pPr>
            <a:r>
              <a:rPr sz="4000" b="1" spc="-5" dirty="0" smtClean="0">
                <a:solidFill>
                  <a:schemeClr val="bg2">
                    <a:lumMod val="90000"/>
                    <a:lumOff val="10000"/>
                  </a:schemeClr>
                </a:solidFill>
                <a:latin typeface="Times New Roman" pitchFamily="18" charset="0"/>
                <a:cs typeface="Times New Roman" pitchFamily="18" charset="0"/>
              </a:rPr>
              <a:t>Wh</a:t>
            </a:r>
            <a:r>
              <a:rPr lang="en-US" sz="4000" b="1" spc="-5" dirty="0" smtClean="0">
                <a:solidFill>
                  <a:schemeClr val="bg2">
                    <a:lumMod val="90000"/>
                    <a:lumOff val="10000"/>
                  </a:schemeClr>
                </a:solidFill>
                <a:latin typeface="Times New Roman" pitchFamily="18" charset="0"/>
                <a:cs typeface="Times New Roman" pitchFamily="18" charset="0"/>
              </a:rPr>
              <a:t>y use </a:t>
            </a:r>
            <a:r>
              <a:rPr lang="en-US" sz="4000" b="1" dirty="0" smtClean="0">
                <a:solidFill>
                  <a:schemeClr val="bg2">
                    <a:lumMod val="90000"/>
                    <a:lumOff val="10000"/>
                  </a:schemeClr>
                </a:solidFill>
                <a:latin typeface="Times New Roman" pitchFamily="18" charset="0"/>
                <a:cs typeface="Times New Roman" pitchFamily="18" charset="0"/>
              </a:rPr>
              <a:t>C</a:t>
            </a:r>
            <a:r>
              <a:rPr sz="4000" b="1" spc="-5" dirty="0" smtClean="0">
                <a:solidFill>
                  <a:schemeClr val="bg2">
                    <a:lumMod val="90000"/>
                    <a:lumOff val="10000"/>
                  </a:schemeClr>
                </a:solidFill>
                <a:latin typeface="Times New Roman" pitchFamily="18" charset="0"/>
                <a:cs typeface="Times New Roman" pitchFamily="18" charset="0"/>
              </a:rPr>
              <a:t>BA</a:t>
            </a:r>
            <a:r>
              <a:rPr lang="en-US" sz="4000" b="1" spc="-5" dirty="0" smtClean="0">
                <a:solidFill>
                  <a:schemeClr val="bg2">
                    <a:lumMod val="90000"/>
                    <a:lumOff val="10000"/>
                  </a:schemeClr>
                </a:solidFill>
                <a:latin typeface="Times New Roman" pitchFamily="18" charset="0"/>
                <a:cs typeface="Times New Roman" pitchFamily="18" charset="0"/>
              </a:rPr>
              <a:t>?</a:t>
            </a:r>
            <a:endParaRPr sz="4000" b="1" dirty="0">
              <a:solidFill>
                <a:schemeClr val="bg2">
                  <a:lumMod val="90000"/>
                  <a:lumOff val="10000"/>
                </a:schemeClr>
              </a:solidFill>
              <a:latin typeface="Times New Roman" pitchFamily="18" charset="0"/>
              <a:cs typeface="Times New Roman" pitchFamily="18" charset="0"/>
            </a:endParaRPr>
          </a:p>
        </p:txBody>
      </p:sp>
      <p:sp>
        <p:nvSpPr>
          <p:cNvPr id="19" name="Content Placeholder 18"/>
          <p:cNvSpPr>
            <a:spLocks noGrp="1"/>
          </p:cNvSpPr>
          <p:nvPr>
            <p:ph idx="1"/>
          </p:nvPr>
        </p:nvSpPr>
        <p:spPr>
          <a:xfrm>
            <a:off x="1066800" y="2133600"/>
            <a:ext cx="7696200" cy="4267200"/>
          </a:xfrm>
        </p:spPr>
        <p:txBody>
          <a:bodyPr/>
          <a:lstStyle/>
          <a:p>
            <a:pPr marL="295910" marR="140970" indent="-283845" algn="just">
              <a:spcBef>
                <a:spcPts val="100"/>
              </a:spcBef>
              <a:buFont typeface="Wingdings" pitchFamily="2" charset="2"/>
              <a:buChar char="q"/>
            </a:pPr>
            <a:r>
              <a:rPr lang="en-US" sz="2600" dirty="0" smtClean="0">
                <a:solidFill>
                  <a:schemeClr val="tx1"/>
                </a:solidFill>
                <a:latin typeface="Times New Roman" pitchFamily="18" charset="0"/>
                <a:cs typeface="Times New Roman" pitchFamily="18" charset="0"/>
              </a:rPr>
              <a:t> CBA adopts a broad societal perspective and is used to determine:</a:t>
            </a:r>
          </a:p>
          <a:p>
            <a:pPr marL="695960" marR="140970" lvl="1" indent="-283845" algn="just">
              <a:spcBef>
                <a:spcPts val="100"/>
              </a:spcBef>
              <a:buFont typeface="Wingdings" pitchFamily="2" charset="2"/>
              <a:buChar char="q"/>
            </a:pPr>
            <a:r>
              <a:rPr lang="en-US" sz="2600" dirty="0" smtClean="0">
                <a:solidFill>
                  <a:schemeClr val="tx1"/>
                </a:solidFill>
                <a:latin typeface="Times New Roman" pitchFamily="18" charset="0"/>
                <a:cs typeface="Times New Roman" pitchFamily="18" charset="0"/>
              </a:rPr>
              <a:t> Whether a solution or project is economically feasible.</a:t>
            </a:r>
          </a:p>
          <a:p>
            <a:pPr marL="695960" marR="140970" lvl="1" indent="-283845" algn="just">
              <a:spcBef>
                <a:spcPts val="100"/>
              </a:spcBef>
              <a:buFont typeface="Wingdings" pitchFamily="2" charset="2"/>
              <a:buChar char="q"/>
            </a:pPr>
            <a:r>
              <a:rPr lang="en-US" sz="2600" dirty="0" smtClean="0">
                <a:solidFill>
                  <a:schemeClr val="tx1"/>
                </a:solidFill>
                <a:latin typeface="Times New Roman" pitchFamily="18" charset="0"/>
                <a:cs typeface="Times New Roman" pitchFamily="18" charset="0"/>
              </a:rPr>
              <a:t> Which of two or more projects provides the best return on investment.</a:t>
            </a:r>
          </a:p>
          <a:p>
            <a:pPr marL="695960" marR="140970" lvl="1" indent="-283845" algn="just">
              <a:spcBef>
                <a:spcPts val="100"/>
              </a:spcBef>
              <a:buFont typeface="Wingdings" pitchFamily="2" charset="2"/>
              <a:buChar char="q"/>
            </a:pPr>
            <a:r>
              <a:rPr lang="en-US" sz="2600" dirty="0" smtClean="0">
                <a:solidFill>
                  <a:schemeClr val="tx1"/>
                </a:solidFill>
                <a:latin typeface="Times New Roman" pitchFamily="18" charset="0"/>
                <a:cs typeface="Times New Roman" pitchFamily="18" charset="0"/>
              </a:rPr>
              <a:t> To assess the wisdom of using natural resources.</a:t>
            </a:r>
          </a:p>
          <a:p>
            <a:pPr marL="695960" marR="140970" lvl="1" indent="-283845" algn="just">
              <a:spcBef>
                <a:spcPts val="100"/>
              </a:spcBef>
              <a:buFont typeface="Wingdings" pitchFamily="2" charset="2"/>
              <a:buChar char="q"/>
            </a:pPr>
            <a:r>
              <a:rPr lang="en-US" sz="2600" dirty="0" smtClean="0">
                <a:solidFill>
                  <a:schemeClr val="tx1"/>
                </a:solidFill>
                <a:latin typeface="Times New Roman" pitchFamily="18" charset="0"/>
                <a:cs typeface="Times New Roman" pitchFamily="18" charset="0"/>
              </a:rPr>
              <a:t> To alter environmental conditions.</a:t>
            </a:r>
          </a:p>
          <a:p>
            <a:pPr marL="695960" marR="140970" lvl="1" indent="-283845" algn="just">
              <a:spcBef>
                <a:spcPts val="100"/>
              </a:spcBef>
              <a:buFont typeface="Wingdings" pitchFamily="2" charset="2"/>
              <a:buChar char="q"/>
            </a:pPr>
            <a:r>
              <a:rPr lang="en-US" sz="2600" dirty="0" smtClean="0">
                <a:solidFill>
                  <a:schemeClr val="tx1"/>
                </a:solidFill>
                <a:latin typeface="Times New Roman" pitchFamily="18" charset="0"/>
                <a:cs typeface="Times New Roman" pitchFamily="18" charset="0"/>
              </a:rPr>
              <a:t> Ultimately, CBA aims to examine potential actions with the objective of increasing social welfare.</a:t>
            </a:r>
          </a:p>
          <a:p>
            <a:pPr marL="295910" marR="140970" indent="-283845" algn="just">
              <a:spcBef>
                <a:spcPts val="100"/>
              </a:spcBef>
              <a:buFont typeface="Wingdings" pitchFamily="2" charset="2"/>
              <a:buChar char="q"/>
            </a:pPr>
            <a:endParaRPr lang="en-US" sz="2600" dirty="0" smtClean="0">
              <a:solidFill>
                <a:schemeClr val="tx1"/>
              </a:solidFill>
              <a:latin typeface="Times New Roman" pitchFamily="18" charset="0"/>
              <a:cs typeface="Times New Roman" pitchFamily="18" charset="0"/>
            </a:endParaRPr>
          </a:p>
          <a:p>
            <a:pPr>
              <a:lnSpc>
                <a:spcPct val="100000"/>
              </a:lnSpc>
              <a:spcBef>
                <a:spcPts val="45"/>
              </a:spcBef>
            </a:pPr>
            <a:endParaRPr lang="en-US" sz="2600" dirty="0" smtClean="0">
              <a:latin typeface="Times New Roman"/>
              <a:cs typeface="Times New Roman"/>
            </a:endParaRPr>
          </a:p>
          <a:p>
            <a:pPr marL="295910" marR="140970" indent="-283845" algn="just">
              <a:spcBef>
                <a:spcPts val="100"/>
              </a:spcBef>
              <a:buFont typeface="Wingdings" pitchFamily="2" charset="2"/>
              <a:buChar char="q"/>
            </a:pPr>
            <a:endParaRPr lang="en-US" sz="2600" dirty="0"/>
          </a:p>
        </p:txBody>
      </p:sp>
      <p:sp>
        <p:nvSpPr>
          <p:cNvPr id="18" name="object 18"/>
          <p:cNvSpPr txBox="1">
            <a:spLocks noGrp="1"/>
          </p:cNvSpPr>
          <p:nvPr>
            <p:ph type="sldNum" sz="quarter" idx="4294967295"/>
          </p:nvPr>
        </p:nvSpPr>
        <p:spPr>
          <a:xfrm>
            <a:off x="8921750" y="6551613"/>
            <a:ext cx="222250" cy="196850"/>
          </a:xfrm>
          <a:prstGeom prst="rect">
            <a:avLst/>
          </a:prstGeom>
        </p:spPr>
        <p:txBody>
          <a:bodyPr vert="horz" wrap="square" lIns="0" tIns="0" rIns="0" bIns="0" rtlCol="0">
            <a:spAutoFit/>
          </a:bodyPr>
          <a:lstStyle/>
          <a:p>
            <a:pPr marL="25400">
              <a:lnSpc>
                <a:spcPts val="1425"/>
              </a:lnSpc>
            </a:pPr>
            <a:fld id="{81D60167-4931-47E6-BA6A-407CBD079E47}" type="slidenum">
              <a:rPr spc="-5" dirty="0"/>
              <a:pPr marL="25400">
                <a:lnSpc>
                  <a:spcPts val="1425"/>
                </a:lnSpc>
              </a:pPr>
              <a:t>3</a:t>
            </a:fld>
            <a:endParaRPr spc="-5" dirty="0"/>
          </a:p>
        </p:txBody>
      </p:sp>
      <p:sp>
        <p:nvSpPr>
          <p:cNvPr id="17" name="object 4"/>
          <p:cNvSpPr/>
          <p:nvPr/>
        </p:nvSpPr>
        <p:spPr>
          <a:xfrm>
            <a:off x="5334000" y="152400"/>
            <a:ext cx="3581400" cy="1838960"/>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04" y="3810"/>
            <a:ext cx="819785" cy="819150"/>
          </a:xfrm>
          <a:custGeom>
            <a:avLst/>
            <a:gdLst/>
            <a:ahLst/>
            <a:cxnLst/>
            <a:rect l="l" t="t" r="r" b="b"/>
            <a:pathLst>
              <a:path w="819785" h="819150">
                <a:moveTo>
                  <a:pt x="819655" y="0"/>
                </a:moveTo>
                <a:lnTo>
                  <a:pt x="505" y="0"/>
                </a:lnTo>
                <a:lnTo>
                  <a:pt x="0" y="819150"/>
                </a:lnTo>
                <a:lnTo>
                  <a:pt x="505" y="819150"/>
                </a:lnTo>
                <a:lnTo>
                  <a:pt x="48635" y="817759"/>
                </a:lnTo>
                <a:lnTo>
                  <a:pt x="96034" y="813638"/>
                </a:lnTo>
                <a:lnTo>
                  <a:pt x="142623" y="806864"/>
                </a:lnTo>
                <a:lnTo>
                  <a:pt x="188327" y="797514"/>
                </a:lnTo>
                <a:lnTo>
                  <a:pt x="233067" y="785664"/>
                </a:lnTo>
                <a:lnTo>
                  <a:pt x="276768" y="771391"/>
                </a:lnTo>
                <a:lnTo>
                  <a:pt x="319353" y="754772"/>
                </a:lnTo>
                <a:lnTo>
                  <a:pt x="360744" y="735885"/>
                </a:lnTo>
                <a:lnTo>
                  <a:pt x="400865" y="714805"/>
                </a:lnTo>
                <a:lnTo>
                  <a:pt x="439639" y="691610"/>
                </a:lnTo>
                <a:lnTo>
                  <a:pt x="476990" y="666377"/>
                </a:lnTo>
                <a:lnTo>
                  <a:pt x="512839" y="639182"/>
                </a:lnTo>
                <a:lnTo>
                  <a:pt x="547112" y="610102"/>
                </a:lnTo>
                <a:lnTo>
                  <a:pt x="579729" y="579215"/>
                </a:lnTo>
                <a:lnTo>
                  <a:pt x="610616" y="546596"/>
                </a:lnTo>
                <a:lnTo>
                  <a:pt x="639695" y="512323"/>
                </a:lnTo>
                <a:lnTo>
                  <a:pt x="666889" y="476473"/>
                </a:lnTo>
                <a:lnTo>
                  <a:pt x="692122" y="439123"/>
                </a:lnTo>
                <a:lnTo>
                  <a:pt x="715316" y="400349"/>
                </a:lnTo>
                <a:lnTo>
                  <a:pt x="736395" y="360228"/>
                </a:lnTo>
                <a:lnTo>
                  <a:pt x="755281" y="318837"/>
                </a:lnTo>
                <a:lnTo>
                  <a:pt x="771899" y="276253"/>
                </a:lnTo>
                <a:lnTo>
                  <a:pt x="786171" y="232553"/>
                </a:lnTo>
                <a:lnTo>
                  <a:pt x="798020" y="187814"/>
                </a:lnTo>
                <a:lnTo>
                  <a:pt x="807370" y="142112"/>
                </a:lnTo>
                <a:lnTo>
                  <a:pt x="814144" y="95524"/>
                </a:lnTo>
                <a:lnTo>
                  <a:pt x="818264" y="48128"/>
                </a:lnTo>
                <a:lnTo>
                  <a:pt x="819655" y="0"/>
                </a:lnTo>
                <a:close/>
              </a:path>
            </a:pathLst>
          </a:custGeom>
          <a:solidFill>
            <a:srgbClr val="FDF9F4">
              <a:alpha val="32940"/>
            </a:srgbClr>
          </a:solidFill>
        </p:spPr>
        <p:txBody>
          <a:bodyPr wrap="square" lIns="0" tIns="0" rIns="0" bIns="0" rtlCol="0"/>
          <a:lstStyle/>
          <a:p>
            <a:endParaRPr/>
          </a:p>
        </p:txBody>
      </p:sp>
      <p:sp>
        <p:nvSpPr>
          <p:cNvPr id="3" name="object 3"/>
          <p:cNvSpPr/>
          <p:nvPr/>
        </p:nvSpPr>
        <p:spPr>
          <a:xfrm>
            <a:off x="3304" y="3810"/>
            <a:ext cx="819785" cy="819150"/>
          </a:xfrm>
          <a:custGeom>
            <a:avLst/>
            <a:gdLst/>
            <a:ahLst/>
            <a:cxnLst/>
            <a:rect l="l" t="t" r="r" b="b"/>
            <a:pathLst>
              <a:path w="819785" h="819150">
                <a:moveTo>
                  <a:pt x="819655" y="0"/>
                </a:moveTo>
                <a:lnTo>
                  <a:pt x="818264" y="48128"/>
                </a:lnTo>
                <a:lnTo>
                  <a:pt x="814144" y="95524"/>
                </a:lnTo>
                <a:lnTo>
                  <a:pt x="807370" y="142112"/>
                </a:lnTo>
                <a:lnTo>
                  <a:pt x="798020" y="187814"/>
                </a:lnTo>
                <a:lnTo>
                  <a:pt x="786171" y="232553"/>
                </a:lnTo>
                <a:lnTo>
                  <a:pt x="771899" y="276253"/>
                </a:lnTo>
                <a:lnTo>
                  <a:pt x="755281" y="318837"/>
                </a:lnTo>
                <a:lnTo>
                  <a:pt x="736395" y="360228"/>
                </a:lnTo>
                <a:lnTo>
                  <a:pt x="715316" y="400349"/>
                </a:lnTo>
                <a:lnTo>
                  <a:pt x="692122" y="439123"/>
                </a:lnTo>
                <a:lnTo>
                  <a:pt x="666889" y="476473"/>
                </a:lnTo>
                <a:lnTo>
                  <a:pt x="639695" y="512323"/>
                </a:lnTo>
                <a:lnTo>
                  <a:pt x="610616" y="546596"/>
                </a:lnTo>
                <a:lnTo>
                  <a:pt x="579729" y="579215"/>
                </a:lnTo>
                <a:lnTo>
                  <a:pt x="547112" y="610102"/>
                </a:lnTo>
                <a:lnTo>
                  <a:pt x="512839" y="639182"/>
                </a:lnTo>
                <a:lnTo>
                  <a:pt x="476990" y="666377"/>
                </a:lnTo>
                <a:lnTo>
                  <a:pt x="439639" y="691610"/>
                </a:lnTo>
                <a:lnTo>
                  <a:pt x="400865" y="714805"/>
                </a:lnTo>
                <a:lnTo>
                  <a:pt x="360744" y="735885"/>
                </a:lnTo>
                <a:lnTo>
                  <a:pt x="319353" y="754772"/>
                </a:lnTo>
                <a:lnTo>
                  <a:pt x="276768" y="771391"/>
                </a:lnTo>
                <a:lnTo>
                  <a:pt x="233067" y="785664"/>
                </a:lnTo>
                <a:lnTo>
                  <a:pt x="188327" y="797514"/>
                </a:lnTo>
                <a:lnTo>
                  <a:pt x="142623" y="806864"/>
                </a:lnTo>
                <a:lnTo>
                  <a:pt x="96034" y="813638"/>
                </a:lnTo>
                <a:lnTo>
                  <a:pt x="48635" y="817759"/>
                </a:lnTo>
                <a:lnTo>
                  <a:pt x="505" y="819150"/>
                </a:lnTo>
                <a:lnTo>
                  <a:pt x="336" y="819150"/>
                </a:lnTo>
                <a:lnTo>
                  <a:pt x="168" y="819150"/>
                </a:lnTo>
                <a:lnTo>
                  <a:pt x="0" y="819150"/>
                </a:lnTo>
                <a:lnTo>
                  <a:pt x="505" y="0"/>
                </a:lnTo>
                <a:lnTo>
                  <a:pt x="819655" y="0"/>
                </a:lnTo>
                <a:close/>
              </a:path>
            </a:pathLst>
          </a:custGeom>
          <a:ln w="3175">
            <a:solidFill>
              <a:srgbClr val="D2C39E"/>
            </a:solidFill>
          </a:ln>
        </p:spPr>
        <p:txBody>
          <a:bodyPr wrap="square" lIns="0" tIns="0" rIns="0" bIns="0" rtlCol="0"/>
          <a:lstStyle/>
          <a:p>
            <a:endParaRPr/>
          </a:p>
        </p:txBody>
      </p:sp>
      <p:sp>
        <p:nvSpPr>
          <p:cNvPr id="4" name="object 4"/>
          <p:cNvSpPr/>
          <p:nvPr/>
        </p:nvSpPr>
        <p:spPr>
          <a:xfrm>
            <a:off x="128015" y="6095"/>
            <a:ext cx="1784604" cy="17846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69163" y="21335"/>
            <a:ext cx="1702435" cy="1702435"/>
          </a:xfrm>
          <a:custGeom>
            <a:avLst/>
            <a:gdLst/>
            <a:ahLst/>
            <a:cxnLst/>
            <a:rect l="l" t="t" r="r" b="b"/>
            <a:pathLst>
              <a:path w="1702435" h="1702435">
                <a:moveTo>
                  <a:pt x="0" y="851154"/>
                </a:moveTo>
                <a:lnTo>
                  <a:pt x="1347" y="802859"/>
                </a:lnTo>
                <a:lnTo>
                  <a:pt x="5341" y="755271"/>
                </a:lnTo>
                <a:lnTo>
                  <a:pt x="11910" y="708461"/>
                </a:lnTo>
                <a:lnTo>
                  <a:pt x="20983" y="662500"/>
                </a:lnTo>
                <a:lnTo>
                  <a:pt x="32487" y="617462"/>
                </a:lnTo>
                <a:lnTo>
                  <a:pt x="46350" y="573417"/>
                </a:lnTo>
                <a:lnTo>
                  <a:pt x="62501" y="530438"/>
                </a:lnTo>
                <a:lnTo>
                  <a:pt x="80868" y="488596"/>
                </a:lnTo>
                <a:lnTo>
                  <a:pt x="101378" y="447964"/>
                </a:lnTo>
                <a:lnTo>
                  <a:pt x="123961" y="408613"/>
                </a:lnTo>
                <a:lnTo>
                  <a:pt x="148543" y="370615"/>
                </a:lnTo>
                <a:lnTo>
                  <a:pt x="175055" y="334042"/>
                </a:lnTo>
                <a:lnTo>
                  <a:pt x="203422" y="298966"/>
                </a:lnTo>
                <a:lnTo>
                  <a:pt x="233574" y="265459"/>
                </a:lnTo>
                <a:lnTo>
                  <a:pt x="265439" y="233593"/>
                </a:lnTo>
                <a:lnTo>
                  <a:pt x="298945" y="203439"/>
                </a:lnTo>
                <a:lnTo>
                  <a:pt x="334020" y="175070"/>
                </a:lnTo>
                <a:lnTo>
                  <a:pt x="370593" y="148557"/>
                </a:lnTo>
                <a:lnTo>
                  <a:pt x="408590" y="123973"/>
                </a:lnTo>
                <a:lnTo>
                  <a:pt x="447941" y="101388"/>
                </a:lnTo>
                <a:lnTo>
                  <a:pt x="488574" y="80876"/>
                </a:lnTo>
                <a:lnTo>
                  <a:pt x="530417" y="62508"/>
                </a:lnTo>
                <a:lnTo>
                  <a:pt x="573397" y="46355"/>
                </a:lnTo>
                <a:lnTo>
                  <a:pt x="617444" y="32490"/>
                </a:lnTo>
                <a:lnTo>
                  <a:pt x="662485" y="20985"/>
                </a:lnTo>
                <a:lnTo>
                  <a:pt x="708448" y="11912"/>
                </a:lnTo>
                <a:lnTo>
                  <a:pt x="755262" y="5342"/>
                </a:lnTo>
                <a:lnTo>
                  <a:pt x="802854" y="1347"/>
                </a:lnTo>
                <a:lnTo>
                  <a:pt x="851154" y="0"/>
                </a:lnTo>
                <a:lnTo>
                  <a:pt x="899448" y="1347"/>
                </a:lnTo>
                <a:lnTo>
                  <a:pt x="947036" y="5342"/>
                </a:lnTo>
                <a:lnTo>
                  <a:pt x="993846" y="11912"/>
                </a:lnTo>
                <a:lnTo>
                  <a:pt x="1039807" y="20985"/>
                </a:lnTo>
                <a:lnTo>
                  <a:pt x="1084845" y="32490"/>
                </a:lnTo>
                <a:lnTo>
                  <a:pt x="1128890" y="46355"/>
                </a:lnTo>
                <a:lnTo>
                  <a:pt x="1171869" y="62508"/>
                </a:lnTo>
                <a:lnTo>
                  <a:pt x="1213711" y="80876"/>
                </a:lnTo>
                <a:lnTo>
                  <a:pt x="1254343" y="101388"/>
                </a:lnTo>
                <a:lnTo>
                  <a:pt x="1293694" y="123973"/>
                </a:lnTo>
                <a:lnTo>
                  <a:pt x="1331692" y="148557"/>
                </a:lnTo>
                <a:lnTo>
                  <a:pt x="1368265" y="175070"/>
                </a:lnTo>
                <a:lnTo>
                  <a:pt x="1403341" y="203439"/>
                </a:lnTo>
                <a:lnTo>
                  <a:pt x="1436848" y="233593"/>
                </a:lnTo>
                <a:lnTo>
                  <a:pt x="1468714" y="265459"/>
                </a:lnTo>
                <a:lnTo>
                  <a:pt x="1498868" y="298966"/>
                </a:lnTo>
                <a:lnTo>
                  <a:pt x="1527237" y="334042"/>
                </a:lnTo>
                <a:lnTo>
                  <a:pt x="1553750" y="370615"/>
                </a:lnTo>
                <a:lnTo>
                  <a:pt x="1578334" y="408613"/>
                </a:lnTo>
                <a:lnTo>
                  <a:pt x="1600919" y="447964"/>
                </a:lnTo>
                <a:lnTo>
                  <a:pt x="1621431" y="488596"/>
                </a:lnTo>
                <a:lnTo>
                  <a:pt x="1639799" y="530438"/>
                </a:lnTo>
                <a:lnTo>
                  <a:pt x="1655952" y="573417"/>
                </a:lnTo>
                <a:lnTo>
                  <a:pt x="1669817" y="617462"/>
                </a:lnTo>
                <a:lnTo>
                  <a:pt x="1681322" y="662500"/>
                </a:lnTo>
                <a:lnTo>
                  <a:pt x="1690395" y="708461"/>
                </a:lnTo>
                <a:lnTo>
                  <a:pt x="1696965" y="755271"/>
                </a:lnTo>
                <a:lnTo>
                  <a:pt x="1700960" y="802859"/>
                </a:lnTo>
                <a:lnTo>
                  <a:pt x="1702308" y="851154"/>
                </a:lnTo>
                <a:lnTo>
                  <a:pt x="1700960" y="899448"/>
                </a:lnTo>
                <a:lnTo>
                  <a:pt x="1696965" y="947036"/>
                </a:lnTo>
                <a:lnTo>
                  <a:pt x="1690395" y="993846"/>
                </a:lnTo>
                <a:lnTo>
                  <a:pt x="1681322" y="1039807"/>
                </a:lnTo>
                <a:lnTo>
                  <a:pt x="1669817" y="1084845"/>
                </a:lnTo>
                <a:lnTo>
                  <a:pt x="1655952" y="1128890"/>
                </a:lnTo>
                <a:lnTo>
                  <a:pt x="1639799" y="1171869"/>
                </a:lnTo>
                <a:lnTo>
                  <a:pt x="1621431" y="1213711"/>
                </a:lnTo>
                <a:lnTo>
                  <a:pt x="1600919" y="1254343"/>
                </a:lnTo>
                <a:lnTo>
                  <a:pt x="1578334" y="1293694"/>
                </a:lnTo>
                <a:lnTo>
                  <a:pt x="1553750" y="1331692"/>
                </a:lnTo>
                <a:lnTo>
                  <a:pt x="1527237" y="1368265"/>
                </a:lnTo>
                <a:lnTo>
                  <a:pt x="1498868" y="1403341"/>
                </a:lnTo>
                <a:lnTo>
                  <a:pt x="1468714" y="1436848"/>
                </a:lnTo>
                <a:lnTo>
                  <a:pt x="1436848" y="1468714"/>
                </a:lnTo>
                <a:lnTo>
                  <a:pt x="1403341" y="1498868"/>
                </a:lnTo>
                <a:lnTo>
                  <a:pt x="1368265" y="1527237"/>
                </a:lnTo>
                <a:lnTo>
                  <a:pt x="1331692" y="1553750"/>
                </a:lnTo>
                <a:lnTo>
                  <a:pt x="1293694" y="1578334"/>
                </a:lnTo>
                <a:lnTo>
                  <a:pt x="1254343" y="1600919"/>
                </a:lnTo>
                <a:lnTo>
                  <a:pt x="1213711" y="1621431"/>
                </a:lnTo>
                <a:lnTo>
                  <a:pt x="1171869" y="1639799"/>
                </a:lnTo>
                <a:lnTo>
                  <a:pt x="1128890" y="1655952"/>
                </a:lnTo>
                <a:lnTo>
                  <a:pt x="1084845" y="1669817"/>
                </a:lnTo>
                <a:lnTo>
                  <a:pt x="1039807" y="1681322"/>
                </a:lnTo>
                <a:lnTo>
                  <a:pt x="993846" y="1690395"/>
                </a:lnTo>
                <a:lnTo>
                  <a:pt x="947036" y="1696965"/>
                </a:lnTo>
                <a:lnTo>
                  <a:pt x="899448" y="1700960"/>
                </a:lnTo>
                <a:lnTo>
                  <a:pt x="851154" y="1702308"/>
                </a:lnTo>
                <a:lnTo>
                  <a:pt x="802854" y="1700960"/>
                </a:lnTo>
                <a:lnTo>
                  <a:pt x="755262" y="1696965"/>
                </a:lnTo>
                <a:lnTo>
                  <a:pt x="708448" y="1690395"/>
                </a:lnTo>
                <a:lnTo>
                  <a:pt x="662485" y="1681322"/>
                </a:lnTo>
                <a:lnTo>
                  <a:pt x="617444" y="1669817"/>
                </a:lnTo>
                <a:lnTo>
                  <a:pt x="573397" y="1655952"/>
                </a:lnTo>
                <a:lnTo>
                  <a:pt x="530417" y="1639799"/>
                </a:lnTo>
                <a:lnTo>
                  <a:pt x="488574" y="1621431"/>
                </a:lnTo>
                <a:lnTo>
                  <a:pt x="447941" y="1600919"/>
                </a:lnTo>
                <a:lnTo>
                  <a:pt x="408590" y="1578334"/>
                </a:lnTo>
                <a:lnTo>
                  <a:pt x="370593" y="1553750"/>
                </a:lnTo>
                <a:lnTo>
                  <a:pt x="334020" y="1527237"/>
                </a:lnTo>
                <a:lnTo>
                  <a:pt x="298945" y="1498868"/>
                </a:lnTo>
                <a:lnTo>
                  <a:pt x="265439" y="1468714"/>
                </a:lnTo>
                <a:lnTo>
                  <a:pt x="233574" y="1436848"/>
                </a:lnTo>
                <a:lnTo>
                  <a:pt x="203422" y="1403341"/>
                </a:lnTo>
                <a:lnTo>
                  <a:pt x="175055" y="1368265"/>
                </a:lnTo>
                <a:lnTo>
                  <a:pt x="148543" y="1331692"/>
                </a:lnTo>
                <a:lnTo>
                  <a:pt x="123961" y="1293694"/>
                </a:lnTo>
                <a:lnTo>
                  <a:pt x="101378" y="1254343"/>
                </a:lnTo>
                <a:lnTo>
                  <a:pt x="80868" y="1213711"/>
                </a:lnTo>
                <a:lnTo>
                  <a:pt x="62501" y="1171869"/>
                </a:lnTo>
                <a:lnTo>
                  <a:pt x="46350" y="1128890"/>
                </a:lnTo>
                <a:lnTo>
                  <a:pt x="32487" y="1084845"/>
                </a:lnTo>
                <a:lnTo>
                  <a:pt x="20983" y="1039807"/>
                </a:lnTo>
                <a:lnTo>
                  <a:pt x="11910" y="993846"/>
                </a:lnTo>
                <a:lnTo>
                  <a:pt x="5341" y="947036"/>
                </a:lnTo>
                <a:lnTo>
                  <a:pt x="1347" y="899448"/>
                </a:lnTo>
                <a:lnTo>
                  <a:pt x="0" y="851154"/>
                </a:lnTo>
                <a:close/>
              </a:path>
            </a:pathLst>
          </a:custGeom>
          <a:ln w="27432">
            <a:solidFill>
              <a:srgbClr val="FFF6DB"/>
            </a:solidFill>
          </a:ln>
        </p:spPr>
        <p:txBody>
          <a:bodyPr wrap="square" lIns="0" tIns="0" rIns="0" bIns="0" rtlCol="0"/>
          <a:lstStyle/>
          <a:p>
            <a:endParaRPr/>
          </a:p>
        </p:txBody>
      </p:sp>
      <p:sp>
        <p:nvSpPr>
          <p:cNvPr id="6" name="object 6"/>
          <p:cNvSpPr/>
          <p:nvPr/>
        </p:nvSpPr>
        <p:spPr>
          <a:xfrm>
            <a:off x="172212" y="1045463"/>
            <a:ext cx="1155192" cy="115061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87319" y="1050633"/>
            <a:ext cx="1116813" cy="1111476"/>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87319" y="1050633"/>
            <a:ext cx="1116965" cy="1111885"/>
          </a:xfrm>
          <a:custGeom>
            <a:avLst/>
            <a:gdLst/>
            <a:ahLst/>
            <a:cxnLst/>
            <a:rect l="l" t="t" r="r" b="b"/>
            <a:pathLst>
              <a:path w="1116965" h="1111885">
                <a:moveTo>
                  <a:pt x="118496" y="204634"/>
                </a:moveTo>
                <a:lnTo>
                  <a:pt x="149785" y="168741"/>
                </a:lnTo>
                <a:lnTo>
                  <a:pt x="183515" y="136234"/>
                </a:lnTo>
                <a:lnTo>
                  <a:pt x="219451" y="107137"/>
                </a:lnTo>
                <a:lnTo>
                  <a:pt x="257356" y="81474"/>
                </a:lnTo>
                <a:lnTo>
                  <a:pt x="296996" y="59270"/>
                </a:lnTo>
                <a:lnTo>
                  <a:pt x="338135" y="40547"/>
                </a:lnTo>
                <a:lnTo>
                  <a:pt x="380538" y="25331"/>
                </a:lnTo>
                <a:lnTo>
                  <a:pt x="423971" y="13644"/>
                </a:lnTo>
                <a:lnTo>
                  <a:pt x="468196" y="5510"/>
                </a:lnTo>
                <a:lnTo>
                  <a:pt x="512980" y="954"/>
                </a:lnTo>
                <a:lnTo>
                  <a:pt x="558087" y="0"/>
                </a:lnTo>
                <a:lnTo>
                  <a:pt x="603281" y="2670"/>
                </a:lnTo>
                <a:lnTo>
                  <a:pt x="648327" y="8990"/>
                </a:lnTo>
                <a:lnTo>
                  <a:pt x="692991" y="18983"/>
                </a:lnTo>
                <a:lnTo>
                  <a:pt x="737036" y="32672"/>
                </a:lnTo>
                <a:lnTo>
                  <a:pt x="780227" y="50083"/>
                </a:lnTo>
                <a:lnTo>
                  <a:pt x="822330" y="71238"/>
                </a:lnTo>
                <a:lnTo>
                  <a:pt x="863108" y="96162"/>
                </a:lnTo>
                <a:lnTo>
                  <a:pt x="902327" y="124878"/>
                </a:lnTo>
                <a:lnTo>
                  <a:pt x="939023" y="156757"/>
                </a:lnTo>
                <a:lnTo>
                  <a:pt x="972365" y="190998"/>
                </a:lnTo>
                <a:lnTo>
                  <a:pt x="1002325" y="227366"/>
                </a:lnTo>
                <a:lnTo>
                  <a:pt x="1028874" y="265625"/>
                </a:lnTo>
                <a:lnTo>
                  <a:pt x="1051985" y="305541"/>
                </a:lnTo>
                <a:lnTo>
                  <a:pt x="1071626" y="346879"/>
                </a:lnTo>
                <a:lnTo>
                  <a:pt x="1087772" y="389404"/>
                </a:lnTo>
                <a:lnTo>
                  <a:pt x="1100392" y="432881"/>
                </a:lnTo>
                <a:lnTo>
                  <a:pt x="1109458" y="477076"/>
                </a:lnTo>
                <a:lnTo>
                  <a:pt x="1114941" y="521754"/>
                </a:lnTo>
                <a:lnTo>
                  <a:pt x="1116813" y="566679"/>
                </a:lnTo>
                <a:lnTo>
                  <a:pt x="1115044" y="611617"/>
                </a:lnTo>
                <a:lnTo>
                  <a:pt x="1109608" y="656333"/>
                </a:lnTo>
                <a:lnTo>
                  <a:pt x="1100473" y="700593"/>
                </a:lnTo>
                <a:lnTo>
                  <a:pt x="1087613" y="744160"/>
                </a:lnTo>
                <a:lnTo>
                  <a:pt x="1070998" y="786801"/>
                </a:lnTo>
                <a:lnTo>
                  <a:pt x="1050600" y="828281"/>
                </a:lnTo>
                <a:lnTo>
                  <a:pt x="1026390" y="868365"/>
                </a:lnTo>
                <a:lnTo>
                  <a:pt x="998339" y="906817"/>
                </a:lnTo>
                <a:lnTo>
                  <a:pt x="967050" y="942710"/>
                </a:lnTo>
                <a:lnTo>
                  <a:pt x="933320" y="975218"/>
                </a:lnTo>
                <a:lnTo>
                  <a:pt x="897385" y="1004315"/>
                </a:lnTo>
                <a:lnTo>
                  <a:pt x="859481" y="1029978"/>
                </a:lnTo>
                <a:lnTo>
                  <a:pt x="819841" y="1052184"/>
                </a:lnTo>
                <a:lnTo>
                  <a:pt x="778703" y="1070908"/>
                </a:lnTo>
                <a:lnTo>
                  <a:pt x="736300" y="1086127"/>
                </a:lnTo>
                <a:lnTo>
                  <a:pt x="692869" y="1097817"/>
                </a:lnTo>
                <a:lnTo>
                  <a:pt x="648644" y="1105954"/>
                </a:lnTo>
                <a:lnTo>
                  <a:pt x="603860" y="1110515"/>
                </a:lnTo>
                <a:lnTo>
                  <a:pt x="558754" y="1111476"/>
                </a:lnTo>
                <a:lnTo>
                  <a:pt x="513560" y="1108813"/>
                </a:lnTo>
                <a:lnTo>
                  <a:pt x="468514" y="1102502"/>
                </a:lnTo>
                <a:lnTo>
                  <a:pt x="423850" y="1092519"/>
                </a:lnTo>
                <a:lnTo>
                  <a:pt x="379804" y="1078841"/>
                </a:lnTo>
                <a:lnTo>
                  <a:pt x="336612" y="1061444"/>
                </a:lnTo>
                <a:lnTo>
                  <a:pt x="294508" y="1040304"/>
                </a:lnTo>
                <a:lnTo>
                  <a:pt x="253729" y="1015397"/>
                </a:lnTo>
                <a:lnTo>
                  <a:pt x="214508" y="986700"/>
                </a:lnTo>
                <a:lnTo>
                  <a:pt x="177812" y="954821"/>
                </a:lnTo>
                <a:lnTo>
                  <a:pt x="144469" y="920580"/>
                </a:lnTo>
                <a:lnTo>
                  <a:pt x="114507" y="884212"/>
                </a:lnTo>
                <a:lnTo>
                  <a:pt x="87955" y="845952"/>
                </a:lnTo>
                <a:lnTo>
                  <a:pt x="64842" y="806035"/>
                </a:lnTo>
                <a:lnTo>
                  <a:pt x="45198" y="764695"/>
                </a:lnTo>
                <a:lnTo>
                  <a:pt x="29049" y="722168"/>
                </a:lnTo>
                <a:lnTo>
                  <a:pt x="16427" y="678687"/>
                </a:lnTo>
                <a:lnTo>
                  <a:pt x="7358" y="634488"/>
                </a:lnTo>
                <a:lnTo>
                  <a:pt x="1873" y="589806"/>
                </a:lnTo>
                <a:lnTo>
                  <a:pt x="0" y="544874"/>
                </a:lnTo>
                <a:lnTo>
                  <a:pt x="1767" y="499929"/>
                </a:lnTo>
                <a:lnTo>
                  <a:pt x="7203" y="455204"/>
                </a:lnTo>
                <a:lnTo>
                  <a:pt x="16338" y="410935"/>
                </a:lnTo>
                <a:lnTo>
                  <a:pt x="29200" y="367355"/>
                </a:lnTo>
                <a:lnTo>
                  <a:pt x="45818" y="324701"/>
                </a:lnTo>
                <a:lnTo>
                  <a:pt x="66221" y="283206"/>
                </a:lnTo>
                <a:lnTo>
                  <a:pt x="90437" y="243105"/>
                </a:lnTo>
                <a:lnTo>
                  <a:pt x="118496" y="204634"/>
                </a:lnTo>
                <a:close/>
              </a:path>
            </a:pathLst>
          </a:custGeom>
          <a:ln w="7349">
            <a:solidFill>
              <a:srgbClr val="C6B791"/>
            </a:solidFill>
          </a:ln>
        </p:spPr>
        <p:txBody>
          <a:bodyPr wrap="square" lIns="0" tIns="0" rIns="0" bIns="0" rtlCol="0"/>
          <a:lstStyle/>
          <a:p>
            <a:endParaRPr/>
          </a:p>
        </p:txBody>
      </p:sp>
      <p:sp>
        <p:nvSpPr>
          <p:cNvPr id="9" name="object 9"/>
          <p:cNvSpPr/>
          <p:nvPr/>
        </p:nvSpPr>
        <p:spPr>
          <a:xfrm>
            <a:off x="317958" y="1181524"/>
            <a:ext cx="855980" cy="850265"/>
          </a:xfrm>
          <a:custGeom>
            <a:avLst/>
            <a:gdLst/>
            <a:ahLst/>
            <a:cxnLst/>
            <a:rect l="l" t="t" r="r" b="b"/>
            <a:pathLst>
              <a:path w="855980" h="850264">
                <a:moveTo>
                  <a:pt x="89838" y="155150"/>
                </a:moveTo>
                <a:lnTo>
                  <a:pt x="63217" y="192564"/>
                </a:lnTo>
                <a:lnTo>
                  <a:pt x="41317" y="231919"/>
                </a:lnTo>
                <a:lnTo>
                  <a:pt x="24090" y="272849"/>
                </a:lnTo>
                <a:lnTo>
                  <a:pt x="11493" y="314989"/>
                </a:lnTo>
                <a:lnTo>
                  <a:pt x="3478" y="357973"/>
                </a:lnTo>
                <a:lnTo>
                  <a:pt x="0" y="401436"/>
                </a:lnTo>
                <a:lnTo>
                  <a:pt x="1012" y="445012"/>
                </a:lnTo>
                <a:lnTo>
                  <a:pt x="6469" y="488336"/>
                </a:lnTo>
                <a:lnTo>
                  <a:pt x="16325" y="531041"/>
                </a:lnTo>
                <a:lnTo>
                  <a:pt x="30534" y="572763"/>
                </a:lnTo>
                <a:lnTo>
                  <a:pt x="49050" y="613136"/>
                </a:lnTo>
                <a:lnTo>
                  <a:pt x="71827" y="651795"/>
                </a:lnTo>
                <a:lnTo>
                  <a:pt x="98819" y="688373"/>
                </a:lnTo>
                <a:lnTo>
                  <a:pt x="129979" y="722506"/>
                </a:lnTo>
                <a:lnTo>
                  <a:pt x="165264" y="753828"/>
                </a:lnTo>
                <a:lnTo>
                  <a:pt x="203626" y="781288"/>
                </a:lnTo>
                <a:lnTo>
                  <a:pt x="243815" y="804104"/>
                </a:lnTo>
                <a:lnTo>
                  <a:pt x="285462" y="822312"/>
                </a:lnTo>
                <a:lnTo>
                  <a:pt x="328203" y="835949"/>
                </a:lnTo>
                <a:lnTo>
                  <a:pt x="371670" y="845051"/>
                </a:lnTo>
                <a:lnTo>
                  <a:pt x="415497" y="849655"/>
                </a:lnTo>
                <a:lnTo>
                  <a:pt x="459319" y="849796"/>
                </a:lnTo>
                <a:lnTo>
                  <a:pt x="502768" y="845511"/>
                </a:lnTo>
                <a:lnTo>
                  <a:pt x="545478" y="836837"/>
                </a:lnTo>
                <a:lnTo>
                  <a:pt x="587084" y="823809"/>
                </a:lnTo>
                <a:lnTo>
                  <a:pt x="627219" y="806465"/>
                </a:lnTo>
                <a:lnTo>
                  <a:pt x="665516" y="784840"/>
                </a:lnTo>
                <a:lnTo>
                  <a:pt x="701609" y="758971"/>
                </a:lnTo>
                <a:lnTo>
                  <a:pt x="735133" y="728894"/>
                </a:lnTo>
                <a:lnTo>
                  <a:pt x="765720" y="694646"/>
                </a:lnTo>
                <a:lnTo>
                  <a:pt x="792343" y="657209"/>
                </a:lnTo>
                <a:lnTo>
                  <a:pt x="814245" y="617838"/>
                </a:lnTo>
                <a:lnTo>
                  <a:pt x="831472" y="576897"/>
                </a:lnTo>
                <a:lnTo>
                  <a:pt x="844071" y="534752"/>
                </a:lnTo>
                <a:lnTo>
                  <a:pt x="852086" y="491766"/>
                </a:lnTo>
                <a:lnTo>
                  <a:pt x="855565" y="448304"/>
                </a:lnTo>
                <a:lnTo>
                  <a:pt x="854552" y="404733"/>
                </a:lnTo>
                <a:lnTo>
                  <a:pt x="849095" y="361416"/>
                </a:lnTo>
                <a:lnTo>
                  <a:pt x="839239" y="318718"/>
                </a:lnTo>
                <a:lnTo>
                  <a:pt x="825030" y="277004"/>
                </a:lnTo>
                <a:lnTo>
                  <a:pt x="806515" y="236639"/>
                </a:lnTo>
                <a:lnTo>
                  <a:pt x="783739" y="197988"/>
                </a:lnTo>
                <a:lnTo>
                  <a:pt x="756748" y="161416"/>
                </a:lnTo>
                <a:lnTo>
                  <a:pt x="725589" y="127288"/>
                </a:lnTo>
                <a:lnTo>
                  <a:pt x="690307" y="95968"/>
                </a:lnTo>
                <a:lnTo>
                  <a:pt x="651942" y="68508"/>
                </a:lnTo>
                <a:lnTo>
                  <a:pt x="611752" y="45692"/>
                </a:lnTo>
                <a:lnTo>
                  <a:pt x="570102" y="27483"/>
                </a:lnTo>
                <a:lnTo>
                  <a:pt x="527360" y="13846"/>
                </a:lnTo>
                <a:lnTo>
                  <a:pt x="483892" y="4744"/>
                </a:lnTo>
                <a:lnTo>
                  <a:pt x="440064" y="141"/>
                </a:lnTo>
                <a:lnTo>
                  <a:pt x="396241" y="0"/>
                </a:lnTo>
                <a:lnTo>
                  <a:pt x="352791" y="4284"/>
                </a:lnTo>
                <a:lnTo>
                  <a:pt x="310080" y="12959"/>
                </a:lnTo>
                <a:lnTo>
                  <a:pt x="268474" y="25986"/>
                </a:lnTo>
                <a:lnTo>
                  <a:pt x="228339" y="43330"/>
                </a:lnTo>
                <a:lnTo>
                  <a:pt x="190042" y="64955"/>
                </a:lnTo>
                <a:lnTo>
                  <a:pt x="153949" y="90824"/>
                </a:lnTo>
                <a:lnTo>
                  <a:pt x="120425" y="120901"/>
                </a:lnTo>
                <a:lnTo>
                  <a:pt x="89838" y="155150"/>
                </a:lnTo>
                <a:close/>
              </a:path>
            </a:pathLst>
          </a:custGeom>
          <a:ln w="7349">
            <a:solidFill>
              <a:srgbClr val="C6B791"/>
            </a:solidFill>
          </a:ln>
        </p:spPr>
        <p:txBody>
          <a:bodyPr wrap="square" lIns="0" tIns="0" rIns="0" bIns="0" rtlCol="0"/>
          <a:lstStyle/>
          <a:p>
            <a:endParaRPr/>
          </a:p>
        </p:txBody>
      </p:sp>
      <p:sp>
        <p:nvSpPr>
          <p:cNvPr id="10" name="object 10"/>
          <p:cNvSpPr/>
          <p:nvPr/>
        </p:nvSpPr>
        <p:spPr>
          <a:xfrm>
            <a:off x="1088136" y="0"/>
            <a:ext cx="8056245" cy="6858000"/>
          </a:xfrm>
          <a:custGeom>
            <a:avLst/>
            <a:gdLst/>
            <a:ahLst/>
            <a:cxnLst/>
            <a:rect l="l" t="t" r="r" b="b"/>
            <a:pathLst>
              <a:path w="8056245" h="6858000">
                <a:moveTo>
                  <a:pt x="0" y="6858000"/>
                </a:moveTo>
                <a:lnTo>
                  <a:pt x="8055863" y="6858000"/>
                </a:lnTo>
                <a:lnTo>
                  <a:pt x="8055863" y="0"/>
                </a:lnTo>
                <a:lnTo>
                  <a:pt x="0" y="0"/>
                </a:lnTo>
                <a:lnTo>
                  <a:pt x="0" y="6858000"/>
                </a:lnTo>
                <a:close/>
              </a:path>
            </a:pathLst>
          </a:custGeom>
          <a:solidFill>
            <a:srgbClr val="FFFFFF"/>
          </a:solidFill>
        </p:spPr>
        <p:txBody>
          <a:bodyPr wrap="square" lIns="0" tIns="0" rIns="0" bIns="0" rtlCol="0"/>
          <a:lstStyle/>
          <a:p>
            <a:endParaRPr/>
          </a:p>
        </p:txBody>
      </p:sp>
      <p:sp>
        <p:nvSpPr>
          <p:cNvPr id="11" name="object 11"/>
          <p:cNvSpPr/>
          <p:nvPr/>
        </p:nvSpPr>
        <p:spPr>
          <a:xfrm>
            <a:off x="935736" y="0"/>
            <a:ext cx="155447" cy="6858000"/>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051560" y="0"/>
            <a:ext cx="0" cy="6858000"/>
          </a:xfrm>
          <a:custGeom>
            <a:avLst/>
            <a:gdLst/>
            <a:ahLst/>
            <a:cxnLst/>
            <a:rect l="l" t="t" r="r" b="b"/>
            <a:pathLst>
              <a:path h="6858000">
                <a:moveTo>
                  <a:pt x="0" y="0"/>
                </a:moveTo>
                <a:lnTo>
                  <a:pt x="0" y="6858000"/>
                </a:lnTo>
              </a:path>
            </a:pathLst>
          </a:custGeom>
          <a:ln w="73152">
            <a:solidFill>
              <a:srgbClr val="FFFFFF"/>
            </a:solidFill>
          </a:ln>
        </p:spPr>
        <p:txBody>
          <a:bodyPr wrap="square" lIns="0" tIns="0" rIns="0" bIns="0" rtlCol="0"/>
          <a:lstStyle/>
          <a:p>
            <a:endParaRPr/>
          </a:p>
        </p:txBody>
      </p:sp>
      <p:sp>
        <p:nvSpPr>
          <p:cNvPr id="16" name="object 16"/>
          <p:cNvSpPr txBox="1">
            <a:spLocks noGrp="1"/>
          </p:cNvSpPr>
          <p:nvPr>
            <p:ph type="title"/>
          </p:nvPr>
        </p:nvSpPr>
        <p:spPr>
          <a:xfrm>
            <a:off x="1295400" y="685800"/>
            <a:ext cx="7543800" cy="627736"/>
          </a:xfrm>
          <a:prstGeom prst="rect">
            <a:avLst/>
          </a:prstGeom>
        </p:spPr>
        <p:txBody>
          <a:bodyPr vert="horz" wrap="square" lIns="0" tIns="12065" rIns="0" bIns="0" rtlCol="0">
            <a:spAutoFit/>
          </a:bodyPr>
          <a:lstStyle/>
          <a:p>
            <a:pPr marL="12700" algn="ctr">
              <a:lnSpc>
                <a:spcPct val="100000"/>
              </a:lnSpc>
              <a:spcBef>
                <a:spcPts val="95"/>
              </a:spcBef>
            </a:pPr>
            <a:r>
              <a:rPr lang="en-US" sz="4000" b="1" spc="-5" dirty="0" smtClean="0">
                <a:solidFill>
                  <a:schemeClr val="bg2">
                    <a:lumMod val="90000"/>
                    <a:lumOff val="10000"/>
                  </a:schemeClr>
                </a:solidFill>
                <a:latin typeface="Times New Roman" pitchFamily="18" charset="0"/>
                <a:cs typeface="Times New Roman" pitchFamily="18" charset="0"/>
              </a:rPr>
              <a:t>What is Cost?</a:t>
            </a:r>
            <a:endParaRPr sz="4000" b="1" dirty="0">
              <a:solidFill>
                <a:schemeClr val="bg2">
                  <a:lumMod val="90000"/>
                  <a:lumOff val="10000"/>
                </a:schemeClr>
              </a:solidFill>
              <a:latin typeface="Times New Roman" pitchFamily="18" charset="0"/>
              <a:cs typeface="Times New Roman" pitchFamily="18" charset="0"/>
            </a:endParaRPr>
          </a:p>
        </p:txBody>
      </p:sp>
      <p:sp>
        <p:nvSpPr>
          <p:cNvPr id="19" name="Content Placeholder 18"/>
          <p:cNvSpPr>
            <a:spLocks noGrp="1"/>
          </p:cNvSpPr>
          <p:nvPr>
            <p:ph idx="1"/>
          </p:nvPr>
        </p:nvSpPr>
        <p:spPr>
          <a:xfrm>
            <a:off x="1066800" y="1676400"/>
            <a:ext cx="7696200" cy="4724400"/>
          </a:xfrm>
        </p:spPr>
        <p:txBody>
          <a:bodyPr/>
          <a:lstStyle/>
          <a:p>
            <a:pPr marL="295910" marR="140970" indent="-283845" algn="just">
              <a:spcBef>
                <a:spcPts val="100"/>
              </a:spcBef>
              <a:buFont typeface="Wingdings" pitchFamily="2" charset="2"/>
              <a:buChar char="q"/>
            </a:pPr>
            <a:r>
              <a:rPr lang="en-US" sz="2600" dirty="0" smtClean="0">
                <a:solidFill>
                  <a:schemeClr val="tx1"/>
                </a:solidFill>
                <a:latin typeface="Times New Roman" pitchFamily="18" charset="0"/>
                <a:cs typeface="Times New Roman" pitchFamily="18" charset="0"/>
              </a:rPr>
              <a:t> Any negative effect on an organization resulting  from the implementation of the project.</a:t>
            </a:r>
          </a:p>
          <a:p>
            <a:pPr marL="295910" marR="140970" indent="-283845" algn="just">
              <a:spcBef>
                <a:spcPts val="100"/>
              </a:spcBef>
              <a:buFont typeface="Wingdings" pitchFamily="2" charset="2"/>
              <a:buChar char="q"/>
            </a:pPr>
            <a:endParaRPr lang="en-US" sz="2600" dirty="0" smtClean="0">
              <a:solidFill>
                <a:schemeClr val="tx1"/>
              </a:solidFill>
              <a:latin typeface="Times New Roman" pitchFamily="18" charset="0"/>
              <a:cs typeface="Times New Roman" pitchFamily="18" charset="0"/>
            </a:endParaRPr>
          </a:p>
          <a:p>
            <a:pPr marL="295910" marR="140970" indent="-283845" algn="just">
              <a:spcBef>
                <a:spcPts val="100"/>
              </a:spcBef>
              <a:buFont typeface="Wingdings" pitchFamily="2" charset="2"/>
              <a:buChar char="q"/>
            </a:pPr>
            <a:r>
              <a:rPr lang="en-US" sz="2600" dirty="0" smtClean="0">
                <a:solidFill>
                  <a:schemeClr val="tx1"/>
                </a:solidFill>
                <a:latin typeface="Times New Roman" pitchFamily="18" charset="0"/>
                <a:cs typeface="Times New Roman" pitchFamily="18" charset="0"/>
              </a:rPr>
              <a:t> Examples include:</a:t>
            </a:r>
          </a:p>
          <a:p>
            <a:pPr marL="695960" marR="140970" lvl="1" indent="-283845" algn="just">
              <a:spcBef>
                <a:spcPts val="100"/>
              </a:spcBef>
              <a:buFont typeface="Wingdings" pitchFamily="2" charset="2"/>
              <a:buChar char="q"/>
            </a:pPr>
            <a:r>
              <a:rPr lang="en-US" sz="2600" dirty="0" smtClean="0">
                <a:solidFill>
                  <a:schemeClr val="tx1"/>
                </a:solidFill>
                <a:latin typeface="Times New Roman" pitchFamily="18" charset="0"/>
                <a:cs typeface="Times New Roman" pitchFamily="18" charset="0"/>
              </a:rPr>
              <a:t> maintenance costs</a:t>
            </a:r>
          </a:p>
          <a:p>
            <a:pPr marL="695960" marR="140970" lvl="1" indent="-283845" algn="just">
              <a:spcBef>
                <a:spcPts val="100"/>
              </a:spcBef>
              <a:buFont typeface="Wingdings" pitchFamily="2" charset="2"/>
              <a:buChar char="q"/>
            </a:pPr>
            <a:r>
              <a:rPr lang="en-US" sz="2600" dirty="0" smtClean="0">
                <a:solidFill>
                  <a:schemeClr val="tx1"/>
                </a:solidFill>
                <a:latin typeface="Times New Roman" pitchFamily="18" charset="0"/>
                <a:cs typeface="Times New Roman" pitchFamily="18" charset="0"/>
              </a:rPr>
              <a:t> environmental impacts</a:t>
            </a:r>
          </a:p>
          <a:p>
            <a:pPr marL="695960" marR="140970" lvl="1" indent="-283845" algn="just">
              <a:spcBef>
                <a:spcPts val="100"/>
              </a:spcBef>
              <a:buFont typeface="Wingdings" pitchFamily="2" charset="2"/>
              <a:buChar char="q"/>
            </a:pPr>
            <a:r>
              <a:rPr lang="en-US" sz="2600" dirty="0" smtClean="0">
                <a:solidFill>
                  <a:schemeClr val="tx1"/>
                </a:solidFill>
                <a:latin typeface="Times New Roman" pitchFamily="18" charset="0"/>
                <a:cs typeface="Times New Roman" pitchFamily="18" charset="0"/>
              </a:rPr>
              <a:t> research and development costs</a:t>
            </a:r>
          </a:p>
          <a:p>
            <a:pPr marL="695960" marR="140970" lvl="1" indent="-283845" algn="just">
              <a:spcBef>
                <a:spcPts val="100"/>
              </a:spcBef>
              <a:buFont typeface="Wingdings" pitchFamily="2" charset="2"/>
              <a:buChar char="q"/>
            </a:pPr>
            <a:r>
              <a:rPr lang="en-US" sz="2600" dirty="0" smtClean="0">
                <a:solidFill>
                  <a:schemeClr val="tx1"/>
                </a:solidFill>
                <a:latin typeface="Times New Roman" pitchFamily="18" charset="0"/>
                <a:cs typeface="Times New Roman" pitchFamily="18" charset="0"/>
              </a:rPr>
              <a:t> labor costs</a:t>
            </a:r>
          </a:p>
          <a:p>
            <a:pPr marL="695960" marR="140970" lvl="1" indent="-283845" algn="just">
              <a:spcBef>
                <a:spcPts val="100"/>
              </a:spcBef>
              <a:buFont typeface="Wingdings" pitchFamily="2" charset="2"/>
              <a:buChar char="q"/>
            </a:pPr>
            <a:r>
              <a:rPr lang="en-US" sz="2600" dirty="0" smtClean="0">
                <a:solidFill>
                  <a:schemeClr val="tx1"/>
                </a:solidFill>
                <a:latin typeface="Times New Roman" pitchFamily="18" charset="0"/>
                <a:cs typeface="Times New Roman" pitchFamily="18" charset="0"/>
              </a:rPr>
              <a:t> Cost Time</a:t>
            </a:r>
          </a:p>
          <a:p>
            <a:pPr marL="295910" marR="140970" indent="-283845" algn="just">
              <a:spcBef>
                <a:spcPts val="100"/>
              </a:spcBef>
              <a:buFont typeface="Wingdings" pitchFamily="2" charset="2"/>
              <a:buChar char="q"/>
            </a:pPr>
            <a:endParaRPr lang="en-US" sz="2600" dirty="0" smtClean="0">
              <a:solidFill>
                <a:schemeClr val="tx1"/>
              </a:solidFill>
              <a:latin typeface="Times New Roman" pitchFamily="18" charset="0"/>
              <a:cs typeface="Times New Roman" pitchFamily="18" charset="0"/>
            </a:endParaRPr>
          </a:p>
          <a:p>
            <a:pPr>
              <a:lnSpc>
                <a:spcPct val="100000"/>
              </a:lnSpc>
              <a:spcBef>
                <a:spcPts val="45"/>
              </a:spcBef>
            </a:pPr>
            <a:endParaRPr lang="en-US" sz="2600" dirty="0" smtClean="0">
              <a:latin typeface="Times New Roman"/>
              <a:cs typeface="Times New Roman"/>
            </a:endParaRPr>
          </a:p>
          <a:p>
            <a:pPr marL="295910" marR="140970" indent="-283845" algn="just">
              <a:spcBef>
                <a:spcPts val="100"/>
              </a:spcBef>
              <a:buFont typeface="Wingdings" pitchFamily="2" charset="2"/>
              <a:buChar char="q"/>
            </a:pPr>
            <a:endParaRPr lang="en-US" sz="2600" dirty="0"/>
          </a:p>
        </p:txBody>
      </p:sp>
      <p:sp>
        <p:nvSpPr>
          <p:cNvPr id="18" name="object 18"/>
          <p:cNvSpPr txBox="1">
            <a:spLocks noGrp="1"/>
          </p:cNvSpPr>
          <p:nvPr>
            <p:ph type="sldNum" sz="quarter" idx="4294967295"/>
          </p:nvPr>
        </p:nvSpPr>
        <p:spPr>
          <a:xfrm>
            <a:off x="8921750" y="6551613"/>
            <a:ext cx="222250" cy="196850"/>
          </a:xfrm>
          <a:prstGeom prst="rect">
            <a:avLst/>
          </a:prstGeom>
        </p:spPr>
        <p:txBody>
          <a:bodyPr vert="horz" wrap="square" lIns="0" tIns="0" rIns="0" bIns="0" rtlCol="0">
            <a:spAutoFit/>
          </a:bodyPr>
          <a:lstStyle/>
          <a:p>
            <a:pPr marL="25400">
              <a:lnSpc>
                <a:spcPts val="1425"/>
              </a:lnSpc>
            </a:pPr>
            <a:fld id="{81D60167-4931-47E6-BA6A-407CBD079E47}" type="slidenum">
              <a:rPr spc="-5" dirty="0"/>
              <a:pPr marL="25400">
                <a:lnSpc>
                  <a:spcPts val="1425"/>
                </a:lnSpc>
              </a:pPr>
              <a:t>4</a:t>
            </a:fld>
            <a:endParaRPr spc="-5" dirty="0"/>
          </a:p>
        </p:txBody>
      </p:sp>
      <p:sp>
        <p:nvSpPr>
          <p:cNvPr id="20" name="object 4"/>
          <p:cNvSpPr/>
          <p:nvPr/>
        </p:nvSpPr>
        <p:spPr>
          <a:xfrm>
            <a:off x="6629400" y="3200400"/>
            <a:ext cx="1819909" cy="2114550"/>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04" y="3810"/>
            <a:ext cx="819785" cy="819150"/>
          </a:xfrm>
          <a:custGeom>
            <a:avLst/>
            <a:gdLst/>
            <a:ahLst/>
            <a:cxnLst/>
            <a:rect l="l" t="t" r="r" b="b"/>
            <a:pathLst>
              <a:path w="819785" h="819150">
                <a:moveTo>
                  <a:pt x="819655" y="0"/>
                </a:moveTo>
                <a:lnTo>
                  <a:pt x="505" y="0"/>
                </a:lnTo>
                <a:lnTo>
                  <a:pt x="0" y="819150"/>
                </a:lnTo>
                <a:lnTo>
                  <a:pt x="505" y="819150"/>
                </a:lnTo>
                <a:lnTo>
                  <a:pt x="48635" y="817759"/>
                </a:lnTo>
                <a:lnTo>
                  <a:pt x="96034" y="813638"/>
                </a:lnTo>
                <a:lnTo>
                  <a:pt x="142623" y="806864"/>
                </a:lnTo>
                <a:lnTo>
                  <a:pt x="188327" y="797514"/>
                </a:lnTo>
                <a:lnTo>
                  <a:pt x="233067" y="785664"/>
                </a:lnTo>
                <a:lnTo>
                  <a:pt x="276768" y="771391"/>
                </a:lnTo>
                <a:lnTo>
                  <a:pt x="319353" y="754772"/>
                </a:lnTo>
                <a:lnTo>
                  <a:pt x="360744" y="735885"/>
                </a:lnTo>
                <a:lnTo>
                  <a:pt x="400865" y="714805"/>
                </a:lnTo>
                <a:lnTo>
                  <a:pt x="439639" y="691610"/>
                </a:lnTo>
                <a:lnTo>
                  <a:pt x="476990" y="666377"/>
                </a:lnTo>
                <a:lnTo>
                  <a:pt x="512839" y="639182"/>
                </a:lnTo>
                <a:lnTo>
                  <a:pt x="547112" y="610102"/>
                </a:lnTo>
                <a:lnTo>
                  <a:pt x="579729" y="579215"/>
                </a:lnTo>
                <a:lnTo>
                  <a:pt x="610616" y="546596"/>
                </a:lnTo>
                <a:lnTo>
                  <a:pt x="639695" y="512323"/>
                </a:lnTo>
                <a:lnTo>
                  <a:pt x="666889" y="476473"/>
                </a:lnTo>
                <a:lnTo>
                  <a:pt x="692122" y="439123"/>
                </a:lnTo>
                <a:lnTo>
                  <a:pt x="715316" y="400349"/>
                </a:lnTo>
                <a:lnTo>
                  <a:pt x="736395" y="360228"/>
                </a:lnTo>
                <a:lnTo>
                  <a:pt x="755281" y="318837"/>
                </a:lnTo>
                <a:lnTo>
                  <a:pt x="771899" y="276253"/>
                </a:lnTo>
                <a:lnTo>
                  <a:pt x="786171" y="232553"/>
                </a:lnTo>
                <a:lnTo>
                  <a:pt x="798020" y="187814"/>
                </a:lnTo>
                <a:lnTo>
                  <a:pt x="807370" y="142112"/>
                </a:lnTo>
                <a:lnTo>
                  <a:pt x="814144" y="95524"/>
                </a:lnTo>
                <a:lnTo>
                  <a:pt x="818264" y="48128"/>
                </a:lnTo>
                <a:lnTo>
                  <a:pt x="819655" y="0"/>
                </a:lnTo>
                <a:close/>
              </a:path>
            </a:pathLst>
          </a:custGeom>
          <a:solidFill>
            <a:srgbClr val="FDF9F4">
              <a:alpha val="32940"/>
            </a:srgbClr>
          </a:solidFill>
        </p:spPr>
        <p:txBody>
          <a:bodyPr wrap="square" lIns="0" tIns="0" rIns="0" bIns="0" rtlCol="0"/>
          <a:lstStyle/>
          <a:p>
            <a:endParaRPr/>
          </a:p>
        </p:txBody>
      </p:sp>
      <p:sp>
        <p:nvSpPr>
          <p:cNvPr id="3" name="object 3"/>
          <p:cNvSpPr/>
          <p:nvPr/>
        </p:nvSpPr>
        <p:spPr>
          <a:xfrm>
            <a:off x="3304" y="3810"/>
            <a:ext cx="819785" cy="819150"/>
          </a:xfrm>
          <a:custGeom>
            <a:avLst/>
            <a:gdLst/>
            <a:ahLst/>
            <a:cxnLst/>
            <a:rect l="l" t="t" r="r" b="b"/>
            <a:pathLst>
              <a:path w="819785" h="819150">
                <a:moveTo>
                  <a:pt x="819655" y="0"/>
                </a:moveTo>
                <a:lnTo>
                  <a:pt x="818264" y="48128"/>
                </a:lnTo>
                <a:lnTo>
                  <a:pt x="814144" y="95524"/>
                </a:lnTo>
                <a:lnTo>
                  <a:pt x="807370" y="142112"/>
                </a:lnTo>
                <a:lnTo>
                  <a:pt x="798020" y="187814"/>
                </a:lnTo>
                <a:lnTo>
                  <a:pt x="786171" y="232553"/>
                </a:lnTo>
                <a:lnTo>
                  <a:pt x="771899" y="276253"/>
                </a:lnTo>
                <a:lnTo>
                  <a:pt x="755281" y="318837"/>
                </a:lnTo>
                <a:lnTo>
                  <a:pt x="736395" y="360228"/>
                </a:lnTo>
                <a:lnTo>
                  <a:pt x="715316" y="400349"/>
                </a:lnTo>
                <a:lnTo>
                  <a:pt x="692122" y="439123"/>
                </a:lnTo>
                <a:lnTo>
                  <a:pt x="666889" y="476473"/>
                </a:lnTo>
                <a:lnTo>
                  <a:pt x="639695" y="512323"/>
                </a:lnTo>
                <a:lnTo>
                  <a:pt x="610616" y="546596"/>
                </a:lnTo>
                <a:lnTo>
                  <a:pt x="579729" y="579215"/>
                </a:lnTo>
                <a:lnTo>
                  <a:pt x="547112" y="610102"/>
                </a:lnTo>
                <a:lnTo>
                  <a:pt x="512839" y="639182"/>
                </a:lnTo>
                <a:lnTo>
                  <a:pt x="476990" y="666377"/>
                </a:lnTo>
                <a:lnTo>
                  <a:pt x="439639" y="691610"/>
                </a:lnTo>
                <a:lnTo>
                  <a:pt x="400865" y="714805"/>
                </a:lnTo>
                <a:lnTo>
                  <a:pt x="360744" y="735885"/>
                </a:lnTo>
                <a:lnTo>
                  <a:pt x="319353" y="754772"/>
                </a:lnTo>
                <a:lnTo>
                  <a:pt x="276768" y="771391"/>
                </a:lnTo>
                <a:lnTo>
                  <a:pt x="233067" y="785664"/>
                </a:lnTo>
                <a:lnTo>
                  <a:pt x="188327" y="797514"/>
                </a:lnTo>
                <a:lnTo>
                  <a:pt x="142623" y="806864"/>
                </a:lnTo>
                <a:lnTo>
                  <a:pt x="96034" y="813638"/>
                </a:lnTo>
                <a:lnTo>
                  <a:pt x="48635" y="817759"/>
                </a:lnTo>
                <a:lnTo>
                  <a:pt x="505" y="819150"/>
                </a:lnTo>
                <a:lnTo>
                  <a:pt x="336" y="819150"/>
                </a:lnTo>
                <a:lnTo>
                  <a:pt x="168" y="819150"/>
                </a:lnTo>
                <a:lnTo>
                  <a:pt x="0" y="819150"/>
                </a:lnTo>
                <a:lnTo>
                  <a:pt x="505" y="0"/>
                </a:lnTo>
                <a:lnTo>
                  <a:pt x="819655" y="0"/>
                </a:lnTo>
                <a:close/>
              </a:path>
            </a:pathLst>
          </a:custGeom>
          <a:ln w="3175">
            <a:solidFill>
              <a:srgbClr val="D2C39E"/>
            </a:solidFill>
          </a:ln>
        </p:spPr>
        <p:txBody>
          <a:bodyPr wrap="square" lIns="0" tIns="0" rIns="0" bIns="0" rtlCol="0"/>
          <a:lstStyle/>
          <a:p>
            <a:endParaRPr/>
          </a:p>
        </p:txBody>
      </p:sp>
      <p:sp>
        <p:nvSpPr>
          <p:cNvPr id="4" name="object 4"/>
          <p:cNvSpPr/>
          <p:nvPr/>
        </p:nvSpPr>
        <p:spPr>
          <a:xfrm>
            <a:off x="128015" y="6095"/>
            <a:ext cx="1784604" cy="17846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69163" y="21335"/>
            <a:ext cx="1702435" cy="1702435"/>
          </a:xfrm>
          <a:custGeom>
            <a:avLst/>
            <a:gdLst/>
            <a:ahLst/>
            <a:cxnLst/>
            <a:rect l="l" t="t" r="r" b="b"/>
            <a:pathLst>
              <a:path w="1702435" h="1702435">
                <a:moveTo>
                  <a:pt x="0" y="851154"/>
                </a:moveTo>
                <a:lnTo>
                  <a:pt x="1347" y="802859"/>
                </a:lnTo>
                <a:lnTo>
                  <a:pt x="5341" y="755271"/>
                </a:lnTo>
                <a:lnTo>
                  <a:pt x="11910" y="708461"/>
                </a:lnTo>
                <a:lnTo>
                  <a:pt x="20983" y="662500"/>
                </a:lnTo>
                <a:lnTo>
                  <a:pt x="32487" y="617462"/>
                </a:lnTo>
                <a:lnTo>
                  <a:pt x="46350" y="573417"/>
                </a:lnTo>
                <a:lnTo>
                  <a:pt x="62501" y="530438"/>
                </a:lnTo>
                <a:lnTo>
                  <a:pt x="80868" y="488596"/>
                </a:lnTo>
                <a:lnTo>
                  <a:pt x="101378" y="447964"/>
                </a:lnTo>
                <a:lnTo>
                  <a:pt x="123961" y="408613"/>
                </a:lnTo>
                <a:lnTo>
                  <a:pt x="148543" y="370615"/>
                </a:lnTo>
                <a:lnTo>
                  <a:pt x="175055" y="334042"/>
                </a:lnTo>
                <a:lnTo>
                  <a:pt x="203422" y="298966"/>
                </a:lnTo>
                <a:lnTo>
                  <a:pt x="233574" y="265459"/>
                </a:lnTo>
                <a:lnTo>
                  <a:pt x="265439" y="233593"/>
                </a:lnTo>
                <a:lnTo>
                  <a:pt x="298945" y="203439"/>
                </a:lnTo>
                <a:lnTo>
                  <a:pt x="334020" y="175070"/>
                </a:lnTo>
                <a:lnTo>
                  <a:pt x="370593" y="148557"/>
                </a:lnTo>
                <a:lnTo>
                  <a:pt x="408590" y="123973"/>
                </a:lnTo>
                <a:lnTo>
                  <a:pt x="447941" y="101388"/>
                </a:lnTo>
                <a:lnTo>
                  <a:pt x="488574" y="80876"/>
                </a:lnTo>
                <a:lnTo>
                  <a:pt x="530417" y="62508"/>
                </a:lnTo>
                <a:lnTo>
                  <a:pt x="573397" y="46355"/>
                </a:lnTo>
                <a:lnTo>
                  <a:pt x="617444" y="32490"/>
                </a:lnTo>
                <a:lnTo>
                  <a:pt x="662485" y="20985"/>
                </a:lnTo>
                <a:lnTo>
                  <a:pt x="708448" y="11912"/>
                </a:lnTo>
                <a:lnTo>
                  <a:pt x="755262" y="5342"/>
                </a:lnTo>
                <a:lnTo>
                  <a:pt x="802854" y="1347"/>
                </a:lnTo>
                <a:lnTo>
                  <a:pt x="851154" y="0"/>
                </a:lnTo>
                <a:lnTo>
                  <a:pt x="899448" y="1347"/>
                </a:lnTo>
                <a:lnTo>
                  <a:pt x="947036" y="5342"/>
                </a:lnTo>
                <a:lnTo>
                  <a:pt x="993846" y="11912"/>
                </a:lnTo>
                <a:lnTo>
                  <a:pt x="1039807" y="20985"/>
                </a:lnTo>
                <a:lnTo>
                  <a:pt x="1084845" y="32490"/>
                </a:lnTo>
                <a:lnTo>
                  <a:pt x="1128890" y="46355"/>
                </a:lnTo>
                <a:lnTo>
                  <a:pt x="1171869" y="62508"/>
                </a:lnTo>
                <a:lnTo>
                  <a:pt x="1213711" y="80876"/>
                </a:lnTo>
                <a:lnTo>
                  <a:pt x="1254343" y="101388"/>
                </a:lnTo>
                <a:lnTo>
                  <a:pt x="1293694" y="123973"/>
                </a:lnTo>
                <a:lnTo>
                  <a:pt x="1331692" y="148557"/>
                </a:lnTo>
                <a:lnTo>
                  <a:pt x="1368265" y="175070"/>
                </a:lnTo>
                <a:lnTo>
                  <a:pt x="1403341" y="203439"/>
                </a:lnTo>
                <a:lnTo>
                  <a:pt x="1436848" y="233593"/>
                </a:lnTo>
                <a:lnTo>
                  <a:pt x="1468714" y="265459"/>
                </a:lnTo>
                <a:lnTo>
                  <a:pt x="1498868" y="298966"/>
                </a:lnTo>
                <a:lnTo>
                  <a:pt x="1527237" y="334042"/>
                </a:lnTo>
                <a:lnTo>
                  <a:pt x="1553750" y="370615"/>
                </a:lnTo>
                <a:lnTo>
                  <a:pt x="1578334" y="408613"/>
                </a:lnTo>
                <a:lnTo>
                  <a:pt x="1600919" y="447964"/>
                </a:lnTo>
                <a:lnTo>
                  <a:pt x="1621431" y="488596"/>
                </a:lnTo>
                <a:lnTo>
                  <a:pt x="1639799" y="530438"/>
                </a:lnTo>
                <a:lnTo>
                  <a:pt x="1655952" y="573417"/>
                </a:lnTo>
                <a:lnTo>
                  <a:pt x="1669817" y="617462"/>
                </a:lnTo>
                <a:lnTo>
                  <a:pt x="1681322" y="662500"/>
                </a:lnTo>
                <a:lnTo>
                  <a:pt x="1690395" y="708461"/>
                </a:lnTo>
                <a:lnTo>
                  <a:pt x="1696965" y="755271"/>
                </a:lnTo>
                <a:lnTo>
                  <a:pt x="1700960" y="802859"/>
                </a:lnTo>
                <a:lnTo>
                  <a:pt x="1702308" y="851154"/>
                </a:lnTo>
                <a:lnTo>
                  <a:pt x="1700960" y="899448"/>
                </a:lnTo>
                <a:lnTo>
                  <a:pt x="1696965" y="947036"/>
                </a:lnTo>
                <a:lnTo>
                  <a:pt x="1690395" y="993846"/>
                </a:lnTo>
                <a:lnTo>
                  <a:pt x="1681322" y="1039807"/>
                </a:lnTo>
                <a:lnTo>
                  <a:pt x="1669817" y="1084845"/>
                </a:lnTo>
                <a:lnTo>
                  <a:pt x="1655952" y="1128890"/>
                </a:lnTo>
                <a:lnTo>
                  <a:pt x="1639799" y="1171869"/>
                </a:lnTo>
                <a:lnTo>
                  <a:pt x="1621431" y="1213711"/>
                </a:lnTo>
                <a:lnTo>
                  <a:pt x="1600919" y="1254343"/>
                </a:lnTo>
                <a:lnTo>
                  <a:pt x="1578334" y="1293694"/>
                </a:lnTo>
                <a:lnTo>
                  <a:pt x="1553750" y="1331692"/>
                </a:lnTo>
                <a:lnTo>
                  <a:pt x="1527237" y="1368265"/>
                </a:lnTo>
                <a:lnTo>
                  <a:pt x="1498868" y="1403341"/>
                </a:lnTo>
                <a:lnTo>
                  <a:pt x="1468714" y="1436848"/>
                </a:lnTo>
                <a:lnTo>
                  <a:pt x="1436848" y="1468714"/>
                </a:lnTo>
                <a:lnTo>
                  <a:pt x="1403341" y="1498868"/>
                </a:lnTo>
                <a:lnTo>
                  <a:pt x="1368265" y="1527237"/>
                </a:lnTo>
                <a:lnTo>
                  <a:pt x="1331692" y="1553750"/>
                </a:lnTo>
                <a:lnTo>
                  <a:pt x="1293694" y="1578334"/>
                </a:lnTo>
                <a:lnTo>
                  <a:pt x="1254343" y="1600919"/>
                </a:lnTo>
                <a:lnTo>
                  <a:pt x="1213711" y="1621431"/>
                </a:lnTo>
                <a:lnTo>
                  <a:pt x="1171869" y="1639799"/>
                </a:lnTo>
                <a:lnTo>
                  <a:pt x="1128890" y="1655952"/>
                </a:lnTo>
                <a:lnTo>
                  <a:pt x="1084845" y="1669817"/>
                </a:lnTo>
                <a:lnTo>
                  <a:pt x="1039807" y="1681322"/>
                </a:lnTo>
                <a:lnTo>
                  <a:pt x="993846" y="1690395"/>
                </a:lnTo>
                <a:lnTo>
                  <a:pt x="947036" y="1696965"/>
                </a:lnTo>
                <a:lnTo>
                  <a:pt x="899448" y="1700960"/>
                </a:lnTo>
                <a:lnTo>
                  <a:pt x="851154" y="1702308"/>
                </a:lnTo>
                <a:lnTo>
                  <a:pt x="802854" y="1700960"/>
                </a:lnTo>
                <a:lnTo>
                  <a:pt x="755262" y="1696965"/>
                </a:lnTo>
                <a:lnTo>
                  <a:pt x="708448" y="1690395"/>
                </a:lnTo>
                <a:lnTo>
                  <a:pt x="662485" y="1681322"/>
                </a:lnTo>
                <a:lnTo>
                  <a:pt x="617444" y="1669817"/>
                </a:lnTo>
                <a:lnTo>
                  <a:pt x="573397" y="1655952"/>
                </a:lnTo>
                <a:lnTo>
                  <a:pt x="530417" y="1639799"/>
                </a:lnTo>
                <a:lnTo>
                  <a:pt x="488574" y="1621431"/>
                </a:lnTo>
                <a:lnTo>
                  <a:pt x="447941" y="1600919"/>
                </a:lnTo>
                <a:lnTo>
                  <a:pt x="408590" y="1578334"/>
                </a:lnTo>
                <a:lnTo>
                  <a:pt x="370593" y="1553750"/>
                </a:lnTo>
                <a:lnTo>
                  <a:pt x="334020" y="1527237"/>
                </a:lnTo>
                <a:lnTo>
                  <a:pt x="298945" y="1498868"/>
                </a:lnTo>
                <a:lnTo>
                  <a:pt x="265439" y="1468714"/>
                </a:lnTo>
                <a:lnTo>
                  <a:pt x="233574" y="1436848"/>
                </a:lnTo>
                <a:lnTo>
                  <a:pt x="203422" y="1403341"/>
                </a:lnTo>
                <a:lnTo>
                  <a:pt x="175055" y="1368265"/>
                </a:lnTo>
                <a:lnTo>
                  <a:pt x="148543" y="1331692"/>
                </a:lnTo>
                <a:lnTo>
                  <a:pt x="123961" y="1293694"/>
                </a:lnTo>
                <a:lnTo>
                  <a:pt x="101378" y="1254343"/>
                </a:lnTo>
                <a:lnTo>
                  <a:pt x="80868" y="1213711"/>
                </a:lnTo>
                <a:lnTo>
                  <a:pt x="62501" y="1171869"/>
                </a:lnTo>
                <a:lnTo>
                  <a:pt x="46350" y="1128890"/>
                </a:lnTo>
                <a:lnTo>
                  <a:pt x="32487" y="1084845"/>
                </a:lnTo>
                <a:lnTo>
                  <a:pt x="20983" y="1039807"/>
                </a:lnTo>
                <a:lnTo>
                  <a:pt x="11910" y="993846"/>
                </a:lnTo>
                <a:lnTo>
                  <a:pt x="5341" y="947036"/>
                </a:lnTo>
                <a:lnTo>
                  <a:pt x="1347" y="899448"/>
                </a:lnTo>
                <a:lnTo>
                  <a:pt x="0" y="851154"/>
                </a:lnTo>
                <a:close/>
              </a:path>
            </a:pathLst>
          </a:custGeom>
          <a:ln w="27432">
            <a:solidFill>
              <a:srgbClr val="FFF6DB"/>
            </a:solidFill>
          </a:ln>
        </p:spPr>
        <p:txBody>
          <a:bodyPr wrap="square" lIns="0" tIns="0" rIns="0" bIns="0" rtlCol="0"/>
          <a:lstStyle/>
          <a:p>
            <a:endParaRPr/>
          </a:p>
        </p:txBody>
      </p:sp>
      <p:sp>
        <p:nvSpPr>
          <p:cNvPr id="6" name="object 6"/>
          <p:cNvSpPr/>
          <p:nvPr/>
        </p:nvSpPr>
        <p:spPr>
          <a:xfrm>
            <a:off x="172212" y="1045463"/>
            <a:ext cx="1155192" cy="115061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87319" y="1050633"/>
            <a:ext cx="1116813" cy="1111476"/>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87319" y="1050633"/>
            <a:ext cx="1116965" cy="1111885"/>
          </a:xfrm>
          <a:custGeom>
            <a:avLst/>
            <a:gdLst/>
            <a:ahLst/>
            <a:cxnLst/>
            <a:rect l="l" t="t" r="r" b="b"/>
            <a:pathLst>
              <a:path w="1116965" h="1111885">
                <a:moveTo>
                  <a:pt x="118496" y="204634"/>
                </a:moveTo>
                <a:lnTo>
                  <a:pt x="149785" y="168741"/>
                </a:lnTo>
                <a:lnTo>
                  <a:pt x="183515" y="136234"/>
                </a:lnTo>
                <a:lnTo>
                  <a:pt x="219451" y="107137"/>
                </a:lnTo>
                <a:lnTo>
                  <a:pt x="257356" y="81474"/>
                </a:lnTo>
                <a:lnTo>
                  <a:pt x="296996" y="59270"/>
                </a:lnTo>
                <a:lnTo>
                  <a:pt x="338135" y="40547"/>
                </a:lnTo>
                <a:lnTo>
                  <a:pt x="380538" y="25331"/>
                </a:lnTo>
                <a:lnTo>
                  <a:pt x="423971" y="13644"/>
                </a:lnTo>
                <a:lnTo>
                  <a:pt x="468196" y="5510"/>
                </a:lnTo>
                <a:lnTo>
                  <a:pt x="512980" y="954"/>
                </a:lnTo>
                <a:lnTo>
                  <a:pt x="558087" y="0"/>
                </a:lnTo>
                <a:lnTo>
                  <a:pt x="603281" y="2670"/>
                </a:lnTo>
                <a:lnTo>
                  <a:pt x="648327" y="8990"/>
                </a:lnTo>
                <a:lnTo>
                  <a:pt x="692991" y="18983"/>
                </a:lnTo>
                <a:lnTo>
                  <a:pt x="737036" y="32672"/>
                </a:lnTo>
                <a:lnTo>
                  <a:pt x="780227" y="50083"/>
                </a:lnTo>
                <a:lnTo>
                  <a:pt x="822330" y="71238"/>
                </a:lnTo>
                <a:lnTo>
                  <a:pt x="863108" y="96162"/>
                </a:lnTo>
                <a:lnTo>
                  <a:pt x="902327" y="124878"/>
                </a:lnTo>
                <a:lnTo>
                  <a:pt x="939023" y="156757"/>
                </a:lnTo>
                <a:lnTo>
                  <a:pt x="972365" y="190998"/>
                </a:lnTo>
                <a:lnTo>
                  <a:pt x="1002325" y="227366"/>
                </a:lnTo>
                <a:lnTo>
                  <a:pt x="1028874" y="265625"/>
                </a:lnTo>
                <a:lnTo>
                  <a:pt x="1051985" y="305541"/>
                </a:lnTo>
                <a:lnTo>
                  <a:pt x="1071626" y="346879"/>
                </a:lnTo>
                <a:lnTo>
                  <a:pt x="1087772" y="389404"/>
                </a:lnTo>
                <a:lnTo>
                  <a:pt x="1100392" y="432881"/>
                </a:lnTo>
                <a:lnTo>
                  <a:pt x="1109458" y="477076"/>
                </a:lnTo>
                <a:lnTo>
                  <a:pt x="1114941" y="521754"/>
                </a:lnTo>
                <a:lnTo>
                  <a:pt x="1116813" y="566679"/>
                </a:lnTo>
                <a:lnTo>
                  <a:pt x="1115044" y="611617"/>
                </a:lnTo>
                <a:lnTo>
                  <a:pt x="1109608" y="656333"/>
                </a:lnTo>
                <a:lnTo>
                  <a:pt x="1100473" y="700593"/>
                </a:lnTo>
                <a:lnTo>
                  <a:pt x="1087613" y="744160"/>
                </a:lnTo>
                <a:lnTo>
                  <a:pt x="1070998" y="786801"/>
                </a:lnTo>
                <a:lnTo>
                  <a:pt x="1050600" y="828281"/>
                </a:lnTo>
                <a:lnTo>
                  <a:pt x="1026390" y="868365"/>
                </a:lnTo>
                <a:lnTo>
                  <a:pt x="998339" y="906817"/>
                </a:lnTo>
                <a:lnTo>
                  <a:pt x="967050" y="942710"/>
                </a:lnTo>
                <a:lnTo>
                  <a:pt x="933320" y="975218"/>
                </a:lnTo>
                <a:lnTo>
                  <a:pt x="897385" y="1004315"/>
                </a:lnTo>
                <a:lnTo>
                  <a:pt x="859481" y="1029978"/>
                </a:lnTo>
                <a:lnTo>
                  <a:pt x="819841" y="1052184"/>
                </a:lnTo>
                <a:lnTo>
                  <a:pt x="778703" y="1070908"/>
                </a:lnTo>
                <a:lnTo>
                  <a:pt x="736300" y="1086127"/>
                </a:lnTo>
                <a:lnTo>
                  <a:pt x="692869" y="1097817"/>
                </a:lnTo>
                <a:lnTo>
                  <a:pt x="648644" y="1105954"/>
                </a:lnTo>
                <a:lnTo>
                  <a:pt x="603860" y="1110515"/>
                </a:lnTo>
                <a:lnTo>
                  <a:pt x="558754" y="1111476"/>
                </a:lnTo>
                <a:lnTo>
                  <a:pt x="513560" y="1108813"/>
                </a:lnTo>
                <a:lnTo>
                  <a:pt x="468514" y="1102502"/>
                </a:lnTo>
                <a:lnTo>
                  <a:pt x="423850" y="1092519"/>
                </a:lnTo>
                <a:lnTo>
                  <a:pt x="379804" y="1078841"/>
                </a:lnTo>
                <a:lnTo>
                  <a:pt x="336612" y="1061444"/>
                </a:lnTo>
                <a:lnTo>
                  <a:pt x="294508" y="1040304"/>
                </a:lnTo>
                <a:lnTo>
                  <a:pt x="253729" y="1015397"/>
                </a:lnTo>
                <a:lnTo>
                  <a:pt x="214508" y="986700"/>
                </a:lnTo>
                <a:lnTo>
                  <a:pt x="177812" y="954821"/>
                </a:lnTo>
                <a:lnTo>
                  <a:pt x="144469" y="920580"/>
                </a:lnTo>
                <a:lnTo>
                  <a:pt x="114507" y="884212"/>
                </a:lnTo>
                <a:lnTo>
                  <a:pt x="87955" y="845952"/>
                </a:lnTo>
                <a:lnTo>
                  <a:pt x="64842" y="806035"/>
                </a:lnTo>
                <a:lnTo>
                  <a:pt x="45198" y="764695"/>
                </a:lnTo>
                <a:lnTo>
                  <a:pt x="29049" y="722168"/>
                </a:lnTo>
                <a:lnTo>
                  <a:pt x="16427" y="678687"/>
                </a:lnTo>
                <a:lnTo>
                  <a:pt x="7358" y="634488"/>
                </a:lnTo>
                <a:lnTo>
                  <a:pt x="1873" y="589806"/>
                </a:lnTo>
                <a:lnTo>
                  <a:pt x="0" y="544874"/>
                </a:lnTo>
                <a:lnTo>
                  <a:pt x="1767" y="499929"/>
                </a:lnTo>
                <a:lnTo>
                  <a:pt x="7203" y="455204"/>
                </a:lnTo>
                <a:lnTo>
                  <a:pt x="16338" y="410935"/>
                </a:lnTo>
                <a:lnTo>
                  <a:pt x="29200" y="367355"/>
                </a:lnTo>
                <a:lnTo>
                  <a:pt x="45818" y="324701"/>
                </a:lnTo>
                <a:lnTo>
                  <a:pt x="66221" y="283206"/>
                </a:lnTo>
                <a:lnTo>
                  <a:pt x="90437" y="243105"/>
                </a:lnTo>
                <a:lnTo>
                  <a:pt x="118496" y="204634"/>
                </a:lnTo>
                <a:close/>
              </a:path>
            </a:pathLst>
          </a:custGeom>
          <a:ln w="7349">
            <a:solidFill>
              <a:srgbClr val="C6B791"/>
            </a:solidFill>
          </a:ln>
        </p:spPr>
        <p:txBody>
          <a:bodyPr wrap="square" lIns="0" tIns="0" rIns="0" bIns="0" rtlCol="0"/>
          <a:lstStyle/>
          <a:p>
            <a:endParaRPr/>
          </a:p>
        </p:txBody>
      </p:sp>
      <p:sp>
        <p:nvSpPr>
          <p:cNvPr id="9" name="object 9"/>
          <p:cNvSpPr/>
          <p:nvPr/>
        </p:nvSpPr>
        <p:spPr>
          <a:xfrm>
            <a:off x="317958" y="1181524"/>
            <a:ext cx="855980" cy="850265"/>
          </a:xfrm>
          <a:custGeom>
            <a:avLst/>
            <a:gdLst/>
            <a:ahLst/>
            <a:cxnLst/>
            <a:rect l="l" t="t" r="r" b="b"/>
            <a:pathLst>
              <a:path w="855980" h="850264">
                <a:moveTo>
                  <a:pt x="89838" y="155150"/>
                </a:moveTo>
                <a:lnTo>
                  <a:pt x="63217" y="192564"/>
                </a:lnTo>
                <a:lnTo>
                  <a:pt x="41317" y="231919"/>
                </a:lnTo>
                <a:lnTo>
                  <a:pt x="24090" y="272849"/>
                </a:lnTo>
                <a:lnTo>
                  <a:pt x="11493" y="314989"/>
                </a:lnTo>
                <a:lnTo>
                  <a:pt x="3478" y="357973"/>
                </a:lnTo>
                <a:lnTo>
                  <a:pt x="0" y="401436"/>
                </a:lnTo>
                <a:lnTo>
                  <a:pt x="1012" y="445012"/>
                </a:lnTo>
                <a:lnTo>
                  <a:pt x="6469" y="488336"/>
                </a:lnTo>
                <a:lnTo>
                  <a:pt x="16325" y="531041"/>
                </a:lnTo>
                <a:lnTo>
                  <a:pt x="30534" y="572763"/>
                </a:lnTo>
                <a:lnTo>
                  <a:pt x="49050" y="613136"/>
                </a:lnTo>
                <a:lnTo>
                  <a:pt x="71827" y="651795"/>
                </a:lnTo>
                <a:lnTo>
                  <a:pt x="98819" y="688373"/>
                </a:lnTo>
                <a:lnTo>
                  <a:pt x="129979" y="722506"/>
                </a:lnTo>
                <a:lnTo>
                  <a:pt x="165264" y="753828"/>
                </a:lnTo>
                <a:lnTo>
                  <a:pt x="203626" y="781288"/>
                </a:lnTo>
                <a:lnTo>
                  <a:pt x="243815" y="804104"/>
                </a:lnTo>
                <a:lnTo>
                  <a:pt x="285462" y="822312"/>
                </a:lnTo>
                <a:lnTo>
                  <a:pt x="328203" y="835949"/>
                </a:lnTo>
                <a:lnTo>
                  <a:pt x="371670" y="845051"/>
                </a:lnTo>
                <a:lnTo>
                  <a:pt x="415497" y="849655"/>
                </a:lnTo>
                <a:lnTo>
                  <a:pt x="459319" y="849796"/>
                </a:lnTo>
                <a:lnTo>
                  <a:pt x="502768" y="845511"/>
                </a:lnTo>
                <a:lnTo>
                  <a:pt x="545478" y="836837"/>
                </a:lnTo>
                <a:lnTo>
                  <a:pt x="587084" y="823809"/>
                </a:lnTo>
                <a:lnTo>
                  <a:pt x="627219" y="806465"/>
                </a:lnTo>
                <a:lnTo>
                  <a:pt x="665516" y="784840"/>
                </a:lnTo>
                <a:lnTo>
                  <a:pt x="701609" y="758971"/>
                </a:lnTo>
                <a:lnTo>
                  <a:pt x="735133" y="728894"/>
                </a:lnTo>
                <a:lnTo>
                  <a:pt x="765720" y="694646"/>
                </a:lnTo>
                <a:lnTo>
                  <a:pt x="792343" y="657209"/>
                </a:lnTo>
                <a:lnTo>
                  <a:pt x="814245" y="617838"/>
                </a:lnTo>
                <a:lnTo>
                  <a:pt x="831472" y="576897"/>
                </a:lnTo>
                <a:lnTo>
                  <a:pt x="844071" y="534752"/>
                </a:lnTo>
                <a:lnTo>
                  <a:pt x="852086" y="491766"/>
                </a:lnTo>
                <a:lnTo>
                  <a:pt x="855565" y="448304"/>
                </a:lnTo>
                <a:lnTo>
                  <a:pt x="854552" y="404733"/>
                </a:lnTo>
                <a:lnTo>
                  <a:pt x="849095" y="361416"/>
                </a:lnTo>
                <a:lnTo>
                  <a:pt x="839239" y="318718"/>
                </a:lnTo>
                <a:lnTo>
                  <a:pt x="825030" y="277004"/>
                </a:lnTo>
                <a:lnTo>
                  <a:pt x="806515" y="236639"/>
                </a:lnTo>
                <a:lnTo>
                  <a:pt x="783739" y="197988"/>
                </a:lnTo>
                <a:lnTo>
                  <a:pt x="756748" y="161416"/>
                </a:lnTo>
                <a:lnTo>
                  <a:pt x="725589" y="127288"/>
                </a:lnTo>
                <a:lnTo>
                  <a:pt x="690307" y="95968"/>
                </a:lnTo>
                <a:lnTo>
                  <a:pt x="651942" y="68508"/>
                </a:lnTo>
                <a:lnTo>
                  <a:pt x="611752" y="45692"/>
                </a:lnTo>
                <a:lnTo>
                  <a:pt x="570102" y="27483"/>
                </a:lnTo>
                <a:lnTo>
                  <a:pt x="527360" y="13846"/>
                </a:lnTo>
                <a:lnTo>
                  <a:pt x="483892" y="4744"/>
                </a:lnTo>
                <a:lnTo>
                  <a:pt x="440064" y="141"/>
                </a:lnTo>
                <a:lnTo>
                  <a:pt x="396241" y="0"/>
                </a:lnTo>
                <a:lnTo>
                  <a:pt x="352791" y="4284"/>
                </a:lnTo>
                <a:lnTo>
                  <a:pt x="310080" y="12959"/>
                </a:lnTo>
                <a:lnTo>
                  <a:pt x="268474" y="25986"/>
                </a:lnTo>
                <a:lnTo>
                  <a:pt x="228339" y="43330"/>
                </a:lnTo>
                <a:lnTo>
                  <a:pt x="190042" y="64955"/>
                </a:lnTo>
                <a:lnTo>
                  <a:pt x="153949" y="90824"/>
                </a:lnTo>
                <a:lnTo>
                  <a:pt x="120425" y="120901"/>
                </a:lnTo>
                <a:lnTo>
                  <a:pt x="89838" y="155150"/>
                </a:lnTo>
                <a:close/>
              </a:path>
            </a:pathLst>
          </a:custGeom>
          <a:ln w="7349">
            <a:solidFill>
              <a:srgbClr val="C6B791"/>
            </a:solidFill>
          </a:ln>
        </p:spPr>
        <p:txBody>
          <a:bodyPr wrap="square" lIns="0" tIns="0" rIns="0" bIns="0" rtlCol="0"/>
          <a:lstStyle/>
          <a:p>
            <a:endParaRPr/>
          </a:p>
        </p:txBody>
      </p:sp>
      <p:sp>
        <p:nvSpPr>
          <p:cNvPr id="10" name="object 10"/>
          <p:cNvSpPr/>
          <p:nvPr/>
        </p:nvSpPr>
        <p:spPr>
          <a:xfrm>
            <a:off x="1088136" y="0"/>
            <a:ext cx="8056245" cy="6858000"/>
          </a:xfrm>
          <a:custGeom>
            <a:avLst/>
            <a:gdLst/>
            <a:ahLst/>
            <a:cxnLst/>
            <a:rect l="l" t="t" r="r" b="b"/>
            <a:pathLst>
              <a:path w="8056245" h="6858000">
                <a:moveTo>
                  <a:pt x="0" y="6858000"/>
                </a:moveTo>
                <a:lnTo>
                  <a:pt x="8055863" y="6858000"/>
                </a:lnTo>
                <a:lnTo>
                  <a:pt x="8055863" y="0"/>
                </a:lnTo>
                <a:lnTo>
                  <a:pt x="0" y="0"/>
                </a:lnTo>
                <a:lnTo>
                  <a:pt x="0" y="6858000"/>
                </a:lnTo>
                <a:close/>
              </a:path>
            </a:pathLst>
          </a:custGeom>
          <a:solidFill>
            <a:srgbClr val="FFFFFF"/>
          </a:solidFill>
        </p:spPr>
        <p:txBody>
          <a:bodyPr wrap="square" lIns="0" tIns="0" rIns="0" bIns="0" rtlCol="0"/>
          <a:lstStyle/>
          <a:p>
            <a:endParaRPr/>
          </a:p>
        </p:txBody>
      </p:sp>
      <p:sp>
        <p:nvSpPr>
          <p:cNvPr id="11" name="object 11"/>
          <p:cNvSpPr/>
          <p:nvPr/>
        </p:nvSpPr>
        <p:spPr>
          <a:xfrm>
            <a:off x="935736" y="0"/>
            <a:ext cx="155447" cy="6858000"/>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051560" y="0"/>
            <a:ext cx="0" cy="6858000"/>
          </a:xfrm>
          <a:custGeom>
            <a:avLst/>
            <a:gdLst/>
            <a:ahLst/>
            <a:cxnLst/>
            <a:rect l="l" t="t" r="r" b="b"/>
            <a:pathLst>
              <a:path h="6858000">
                <a:moveTo>
                  <a:pt x="0" y="0"/>
                </a:moveTo>
                <a:lnTo>
                  <a:pt x="0" y="6858000"/>
                </a:lnTo>
              </a:path>
            </a:pathLst>
          </a:custGeom>
          <a:ln w="73152">
            <a:solidFill>
              <a:srgbClr val="FFFFFF"/>
            </a:solidFill>
          </a:ln>
        </p:spPr>
        <p:txBody>
          <a:bodyPr wrap="square" lIns="0" tIns="0" rIns="0" bIns="0" rtlCol="0"/>
          <a:lstStyle/>
          <a:p>
            <a:endParaRPr/>
          </a:p>
        </p:txBody>
      </p:sp>
      <p:sp>
        <p:nvSpPr>
          <p:cNvPr id="16" name="object 16"/>
          <p:cNvSpPr txBox="1">
            <a:spLocks noGrp="1"/>
          </p:cNvSpPr>
          <p:nvPr>
            <p:ph type="title"/>
          </p:nvPr>
        </p:nvSpPr>
        <p:spPr>
          <a:xfrm>
            <a:off x="1295400" y="685800"/>
            <a:ext cx="7543800" cy="627736"/>
          </a:xfrm>
          <a:prstGeom prst="rect">
            <a:avLst/>
          </a:prstGeom>
        </p:spPr>
        <p:txBody>
          <a:bodyPr vert="horz" wrap="square" lIns="0" tIns="12065" rIns="0" bIns="0" rtlCol="0">
            <a:spAutoFit/>
          </a:bodyPr>
          <a:lstStyle/>
          <a:p>
            <a:pPr marL="12700" algn="ctr">
              <a:lnSpc>
                <a:spcPct val="100000"/>
              </a:lnSpc>
              <a:spcBef>
                <a:spcPts val="95"/>
              </a:spcBef>
            </a:pPr>
            <a:r>
              <a:rPr lang="en-US" sz="4000" b="1" spc="-5" dirty="0" smtClean="0">
                <a:solidFill>
                  <a:schemeClr val="bg2">
                    <a:lumMod val="90000"/>
                    <a:lumOff val="10000"/>
                  </a:schemeClr>
                </a:solidFill>
                <a:latin typeface="Times New Roman" pitchFamily="18" charset="0"/>
                <a:cs typeface="Times New Roman" pitchFamily="18" charset="0"/>
              </a:rPr>
              <a:t>What is Benefit?</a:t>
            </a:r>
            <a:endParaRPr sz="4000" b="1" dirty="0">
              <a:solidFill>
                <a:schemeClr val="bg2">
                  <a:lumMod val="90000"/>
                  <a:lumOff val="10000"/>
                </a:schemeClr>
              </a:solidFill>
              <a:latin typeface="Times New Roman" pitchFamily="18" charset="0"/>
              <a:cs typeface="Times New Roman" pitchFamily="18" charset="0"/>
            </a:endParaRPr>
          </a:p>
        </p:txBody>
      </p:sp>
      <p:sp>
        <p:nvSpPr>
          <p:cNvPr id="19" name="Content Placeholder 18"/>
          <p:cNvSpPr>
            <a:spLocks noGrp="1"/>
          </p:cNvSpPr>
          <p:nvPr>
            <p:ph idx="1"/>
          </p:nvPr>
        </p:nvSpPr>
        <p:spPr>
          <a:xfrm>
            <a:off x="1066800" y="1676400"/>
            <a:ext cx="7696200" cy="4724400"/>
          </a:xfrm>
        </p:spPr>
        <p:txBody>
          <a:bodyPr/>
          <a:lstStyle/>
          <a:p>
            <a:pPr marL="295910" marR="140970" indent="-283845" algn="just">
              <a:spcBef>
                <a:spcPts val="100"/>
              </a:spcBef>
              <a:buFont typeface="Wingdings" pitchFamily="2" charset="2"/>
              <a:buChar char="q"/>
            </a:pPr>
            <a:r>
              <a:rPr lang="en-US" sz="2600" dirty="0" smtClean="0">
                <a:solidFill>
                  <a:schemeClr val="tx1"/>
                </a:solidFill>
                <a:latin typeface="Times New Roman" pitchFamily="18" charset="0"/>
                <a:cs typeface="Times New Roman" pitchFamily="18" charset="0"/>
              </a:rPr>
              <a:t> A benefit is any positive effect on the organization  resulting from the implementation of the project.</a:t>
            </a:r>
          </a:p>
          <a:p>
            <a:pPr marL="295910" marR="140970" indent="-283845" algn="just">
              <a:spcBef>
                <a:spcPts val="100"/>
              </a:spcBef>
              <a:buFont typeface="Wingdings" pitchFamily="2" charset="2"/>
              <a:buChar char="q"/>
            </a:pPr>
            <a:endParaRPr lang="en-US" sz="2600" dirty="0" smtClean="0">
              <a:solidFill>
                <a:schemeClr val="tx1"/>
              </a:solidFill>
              <a:latin typeface="Times New Roman" pitchFamily="18" charset="0"/>
              <a:cs typeface="Times New Roman" pitchFamily="18" charset="0"/>
            </a:endParaRPr>
          </a:p>
          <a:p>
            <a:pPr marL="295910" marR="140970" indent="-283845" algn="just">
              <a:spcBef>
                <a:spcPts val="100"/>
              </a:spcBef>
              <a:buFont typeface="Wingdings" pitchFamily="2" charset="2"/>
              <a:buChar char="q"/>
            </a:pPr>
            <a:r>
              <a:rPr lang="en-US" sz="2600" dirty="0" smtClean="0">
                <a:solidFill>
                  <a:schemeClr val="tx1"/>
                </a:solidFill>
                <a:latin typeface="Times New Roman" pitchFamily="18" charset="0"/>
                <a:cs typeface="Times New Roman" pitchFamily="18" charset="0"/>
              </a:rPr>
              <a:t> Examples include:</a:t>
            </a:r>
          </a:p>
          <a:p>
            <a:pPr marL="695960" marR="140970" lvl="1" indent="-283845" algn="just">
              <a:spcBef>
                <a:spcPts val="100"/>
              </a:spcBef>
              <a:buFont typeface="Wingdings" pitchFamily="2" charset="2"/>
              <a:buChar char="q"/>
            </a:pPr>
            <a:r>
              <a:rPr lang="en-US" sz="2600" dirty="0" smtClean="0">
                <a:solidFill>
                  <a:schemeClr val="tx1"/>
                </a:solidFill>
                <a:latin typeface="Times New Roman" pitchFamily="18" charset="0"/>
                <a:cs typeface="Times New Roman" pitchFamily="18" charset="0"/>
              </a:rPr>
              <a:t> Increase in productivity</a:t>
            </a:r>
          </a:p>
          <a:p>
            <a:pPr marL="695960" marR="140970" lvl="1" indent="-283845" algn="just">
              <a:spcBef>
                <a:spcPts val="100"/>
              </a:spcBef>
              <a:buFont typeface="Wingdings" pitchFamily="2" charset="2"/>
              <a:buChar char="q"/>
            </a:pPr>
            <a:r>
              <a:rPr lang="en-US" sz="2600" dirty="0" smtClean="0">
                <a:solidFill>
                  <a:schemeClr val="tx1"/>
                </a:solidFill>
                <a:latin typeface="Times New Roman" pitchFamily="18" charset="0"/>
                <a:cs typeface="Times New Roman" pitchFamily="18" charset="0"/>
              </a:rPr>
              <a:t> Reduction in costs</a:t>
            </a:r>
          </a:p>
          <a:p>
            <a:pPr marL="695960" marR="140970" lvl="1" indent="-283845" algn="just">
              <a:spcBef>
                <a:spcPts val="100"/>
              </a:spcBef>
              <a:buFont typeface="Wingdings" pitchFamily="2" charset="2"/>
              <a:buChar char="q"/>
            </a:pPr>
            <a:r>
              <a:rPr lang="en-US" sz="2600" dirty="0" smtClean="0">
                <a:solidFill>
                  <a:schemeClr val="tx1"/>
                </a:solidFill>
                <a:latin typeface="Times New Roman" pitchFamily="18" charset="0"/>
                <a:cs typeface="Times New Roman" pitchFamily="18" charset="0"/>
              </a:rPr>
              <a:t> Saving Time</a:t>
            </a:r>
          </a:p>
          <a:p>
            <a:pPr marL="695960" marR="140970" lvl="1" indent="-283845" algn="just">
              <a:spcBef>
                <a:spcPts val="100"/>
              </a:spcBef>
              <a:buFont typeface="Wingdings" pitchFamily="2" charset="2"/>
              <a:buChar char="q"/>
            </a:pPr>
            <a:r>
              <a:rPr lang="en-US" sz="2600" dirty="0" smtClean="0">
                <a:solidFill>
                  <a:schemeClr val="tx1"/>
                </a:solidFill>
                <a:latin typeface="Times New Roman" pitchFamily="18" charset="0"/>
                <a:cs typeface="Times New Roman" pitchFamily="18" charset="0"/>
              </a:rPr>
              <a:t> Decrease road congestion</a:t>
            </a:r>
          </a:p>
          <a:p>
            <a:pPr marL="295910" marR="140970" indent="-283845" algn="just">
              <a:spcBef>
                <a:spcPts val="100"/>
              </a:spcBef>
              <a:buFont typeface="Wingdings" pitchFamily="2" charset="2"/>
              <a:buChar char="q"/>
            </a:pPr>
            <a:endParaRPr lang="en-US" sz="2600" dirty="0" smtClean="0">
              <a:solidFill>
                <a:schemeClr val="tx1"/>
              </a:solidFill>
              <a:latin typeface="Times New Roman" pitchFamily="18" charset="0"/>
              <a:cs typeface="Times New Roman" pitchFamily="18" charset="0"/>
            </a:endParaRPr>
          </a:p>
          <a:p>
            <a:pPr>
              <a:lnSpc>
                <a:spcPct val="100000"/>
              </a:lnSpc>
              <a:spcBef>
                <a:spcPts val="45"/>
              </a:spcBef>
            </a:pPr>
            <a:endParaRPr lang="en-US" sz="2600" dirty="0" smtClean="0">
              <a:latin typeface="Times New Roman"/>
              <a:cs typeface="Times New Roman"/>
            </a:endParaRPr>
          </a:p>
          <a:p>
            <a:pPr marL="295910" marR="140970" indent="-283845" algn="just">
              <a:spcBef>
                <a:spcPts val="100"/>
              </a:spcBef>
              <a:buFont typeface="Wingdings" pitchFamily="2" charset="2"/>
              <a:buChar char="q"/>
            </a:pPr>
            <a:endParaRPr lang="en-US" sz="2600" dirty="0"/>
          </a:p>
        </p:txBody>
      </p:sp>
      <p:sp>
        <p:nvSpPr>
          <p:cNvPr id="18" name="object 18"/>
          <p:cNvSpPr txBox="1">
            <a:spLocks noGrp="1"/>
          </p:cNvSpPr>
          <p:nvPr>
            <p:ph type="sldNum" sz="quarter" idx="4294967295"/>
          </p:nvPr>
        </p:nvSpPr>
        <p:spPr>
          <a:xfrm>
            <a:off x="8921750" y="6551613"/>
            <a:ext cx="222250" cy="196850"/>
          </a:xfrm>
          <a:prstGeom prst="rect">
            <a:avLst/>
          </a:prstGeom>
        </p:spPr>
        <p:txBody>
          <a:bodyPr vert="horz" wrap="square" lIns="0" tIns="0" rIns="0" bIns="0" rtlCol="0">
            <a:spAutoFit/>
          </a:bodyPr>
          <a:lstStyle/>
          <a:p>
            <a:pPr marL="25400">
              <a:lnSpc>
                <a:spcPts val="1425"/>
              </a:lnSpc>
            </a:pPr>
            <a:fld id="{81D60167-4931-47E6-BA6A-407CBD079E47}" type="slidenum">
              <a:rPr spc="-5" dirty="0"/>
              <a:pPr marL="25400">
                <a:lnSpc>
                  <a:spcPts val="1425"/>
                </a:lnSpc>
              </a:pPr>
              <a:t>5</a:t>
            </a:fld>
            <a:endParaRPr spc="-5" dirty="0"/>
          </a:p>
        </p:txBody>
      </p:sp>
      <p:pic>
        <p:nvPicPr>
          <p:cNvPr id="21" name="Picture 20" descr="images.png"/>
          <p:cNvPicPr>
            <a:picLocks noChangeAspect="1"/>
          </p:cNvPicPr>
          <p:nvPr/>
        </p:nvPicPr>
        <p:blipFill>
          <a:blip r:embed="rId6" cstate="print"/>
          <a:stretch>
            <a:fillRect/>
          </a:stretch>
        </p:blipFill>
        <p:spPr>
          <a:xfrm>
            <a:off x="6477000" y="3200400"/>
            <a:ext cx="1981200" cy="2133600"/>
          </a:xfrm>
          <a:prstGeom prst="rect">
            <a:avLst/>
          </a:prstGeom>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04" y="3810"/>
            <a:ext cx="819785" cy="819150"/>
          </a:xfrm>
          <a:custGeom>
            <a:avLst/>
            <a:gdLst/>
            <a:ahLst/>
            <a:cxnLst/>
            <a:rect l="l" t="t" r="r" b="b"/>
            <a:pathLst>
              <a:path w="819785" h="819150">
                <a:moveTo>
                  <a:pt x="819655" y="0"/>
                </a:moveTo>
                <a:lnTo>
                  <a:pt x="505" y="0"/>
                </a:lnTo>
                <a:lnTo>
                  <a:pt x="0" y="819150"/>
                </a:lnTo>
                <a:lnTo>
                  <a:pt x="505" y="819150"/>
                </a:lnTo>
                <a:lnTo>
                  <a:pt x="48635" y="817759"/>
                </a:lnTo>
                <a:lnTo>
                  <a:pt x="96034" y="813638"/>
                </a:lnTo>
                <a:lnTo>
                  <a:pt x="142623" y="806864"/>
                </a:lnTo>
                <a:lnTo>
                  <a:pt x="188327" y="797514"/>
                </a:lnTo>
                <a:lnTo>
                  <a:pt x="233067" y="785664"/>
                </a:lnTo>
                <a:lnTo>
                  <a:pt x="276768" y="771391"/>
                </a:lnTo>
                <a:lnTo>
                  <a:pt x="319353" y="754772"/>
                </a:lnTo>
                <a:lnTo>
                  <a:pt x="360744" y="735885"/>
                </a:lnTo>
                <a:lnTo>
                  <a:pt x="400865" y="714805"/>
                </a:lnTo>
                <a:lnTo>
                  <a:pt x="439639" y="691610"/>
                </a:lnTo>
                <a:lnTo>
                  <a:pt x="476990" y="666377"/>
                </a:lnTo>
                <a:lnTo>
                  <a:pt x="512839" y="639182"/>
                </a:lnTo>
                <a:lnTo>
                  <a:pt x="547112" y="610102"/>
                </a:lnTo>
                <a:lnTo>
                  <a:pt x="579729" y="579215"/>
                </a:lnTo>
                <a:lnTo>
                  <a:pt x="610616" y="546596"/>
                </a:lnTo>
                <a:lnTo>
                  <a:pt x="639695" y="512323"/>
                </a:lnTo>
                <a:lnTo>
                  <a:pt x="666889" y="476473"/>
                </a:lnTo>
                <a:lnTo>
                  <a:pt x="692122" y="439123"/>
                </a:lnTo>
                <a:lnTo>
                  <a:pt x="715316" y="400349"/>
                </a:lnTo>
                <a:lnTo>
                  <a:pt x="736395" y="360228"/>
                </a:lnTo>
                <a:lnTo>
                  <a:pt x="755281" y="318837"/>
                </a:lnTo>
                <a:lnTo>
                  <a:pt x="771899" y="276253"/>
                </a:lnTo>
                <a:lnTo>
                  <a:pt x="786171" y="232553"/>
                </a:lnTo>
                <a:lnTo>
                  <a:pt x="798020" y="187814"/>
                </a:lnTo>
                <a:lnTo>
                  <a:pt x="807370" y="142112"/>
                </a:lnTo>
                <a:lnTo>
                  <a:pt x="814144" y="95524"/>
                </a:lnTo>
                <a:lnTo>
                  <a:pt x="818264" y="48128"/>
                </a:lnTo>
                <a:lnTo>
                  <a:pt x="819655" y="0"/>
                </a:lnTo>
                <a:close/>
              </a:path>
            </a:pathLst>
          </a:custGeom>
          <a:solidFill>
            <a:srgbClr val="FDF9F4">
              <a:alpha val="32940"/>
            </a:srgbClr>
          </a:solidFill>
        </p:spPr>
        <p:txBody>
          <a:bodyPr wrap="square" lIns="0" tIns="0" rIns="0" bIns="0" rtlCol="0"/>
          <a:lstStyle/>
          <a:p>
            <a:endParaRPr/>
          </a:p>
        </p:txBody>
      </p:sp>
      <p:sp>
        <p:nvSpPr>
          <p:cNvPr id="3" name="object 3"/>
          <p:cNvSpPr/>
          <p:nvPr/>
        </p:nvSpPr>
        <p:spPr>
          <a:xfrm>
            <a:off x="3304" y="3810"/>
            <a:ext cx="819785" cy="819150"/>
          </a:xfrm>
          <a:custGeom>
            <a:avLst/>
            <a:gdLst/>
            <a:ahLst/>
            <a:cxnLst/>
            <a:rect l="l" t="t" r="r" b="b"/>
            <a:pathLst>
              <a:path w="819785" h="819150">
                <a:moveTo>
                  <a:pt x="819655" y="0"/>
                </a:moveTo>
                <a:lnTo>
                  <a:pt x="818264" y="48128"/>
                </a:lnTo>
                <a:lnTo>
                  <a:pt x="814144" y="95524"/>
                </a:lnTo>
                <a:lnTo>
                  <a:pt x="807370" y="142112"/>
                </a:lnTo>
                <a:lnTo>
                  <a:pt x="798020" y="187814"/>
                </a:lnTo>
                <a:lnTo>
                  <a:pt x="786171" y="232553"/>
                </a:lnTo>
                <a:lnTo>
                  <a:pt x="771899" y="276253"/>
                </a:lnTo>
                <a:lnTo>
                  <a:pt x="755281" y="318837"/>
                </a:lnTo>
                <a:lnTo>
                  <a:pt x="736395" y="360228"/>
                </a:lnTo>
                <a:lnTo>
                  <a:pt x="715316" y="400349"/>
                </a:lnTo>
                <a:lnTo>
                  <a:pt x="692122" y="439123"/>
                </a:lnTo>
                <a:lnTo>
                  <a:pt x="666889" y="476473"/>
                </a:lnTo>
                <a:lnTo>
                  <a:pt x="639695" y="512323"/>
                </a:lnTo>
                <a:lnTo>
                  <a:pt x="610616" y="546596"/>
                </a:lnTo>
                <a:lnTo>
                  <a:pt x="579729" y="579215"/>
                </a:lnTo>
                <a:lnTo>
                  <a:pt x="547112" y="610102"/>
                </a:lnTo>
                <a:lnTo>
                  <a:pt x="512839" y="639182"/>
                </a:lnTo>
                <a:lnTo>
                  <a:pt x="476990" y="666377"/>
                </a:lnTo>
                <a:lnTo>
                  <a:pt x="439639" y="691610"/>
                </a:lnTo>
                <a:lnTo>
                  <a:pt x="400865" y="714805"/>
                </a:lnTo>
                <a:lnTo>
                  <a:pt x="360744" y="735885"/>
                </a:lnTo>
                <a:lnTo>
                  <a:pt x="319353" y="754772"/>
                </a:lnTo>
                <a:lnTo>
                  <a:pt x="276768" y="771391"/>
                </a:lnTo>
                <a:lnTo>
                  <a:pt x="233067" y="785664"/>
                </a:lnTo>
                <a:lnTo>
                  <a:pt x="188327" y="797514"/>
                </a:lnTo>
                <a:lnTo>
                  <a:pt x="142623" y="806864"/>
                </a:lnTo>
                <a:lnTo>
                  <a:pt x="96034" y="813638"/>
                </a:lnTo>
                <a:lnTo>
                  <a:pt x="48635" y="817759"/>
                </a:lnTo>
                <a:lnTo>
                  <a:pt x="505" y="819150"/>
                </a:lnTo>
                <a:lnTo>
                  <a:pt x="336" y="819150"/>
                </a:lnTo>
                <a:lnTo>
                  <a:pt x="168" y="819150"/>
                </a:lnTo>
                <a:lnTo>
                  <a:pt x="0" y="819150"/>
                </a:lnTo>
                <a:lnTo>
                  <a:pt x="505" y="0"/>
                </a:lnTo>
                <a:lnTo>
                  <a:pt x="819655" y="0"/>
                </a:lnTo>
                <a:close/>
              </a:path>
            </a:pathLst>
          </a:custGeom>
          <a:ln w="3175">
            <a:solidFill>
              <a:srgbClr val="D2C39E"/>
            </a:solidFill>
          </a:ln>
        </p:spPr>
        <p:txBody>
          <a:bodyPr wrap="square" lIns="0" tIns="0" rIns="0" bIns="0" rtlCol="0"/>
          <a:lstStyle/>
          <a:p>
            <a:endParaRPr/>
          </a:p>
        </p:txBody>
      </p:sp>
      <p:sp>
        <p:nvSpPr>
          <p:cNvPr id="4" name="object 4"/>
          <p:cNvSpPr/>
          <p:nvPr/>
        </p:nvSpPr>
        <p:spPr>
          <a:xfrm>
            <a:off x="128015" y="6095"/>
            <a:ext cx="1784604" cy="17846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69163" y="21335"/>
            <a:ext cx="1702435" cy="1702435"/>
          </a:xfrm>
          <a:custGeom>
            <a:avLst/>
            <a:gdLst/>
            <a:ahLst/>
            <a:cxnLst/>
            <a:rect l="l" t="t" r="r" b="b"/>
            <a:pathLst>
              <a:path w="1702435" h="1702435">
                <a:moveTo>
                  <a:pt x="0" y="851154"/>
                </a:moveTo>
                <a:lnTo>
                  <a:pt x="1347" y="802859"/>
                </a:lnTo>
                <a:lnTo>
                  <a:pt x="5341" y="755271"/>
                </a:lnTo>
                <a:lnTo>
                  <a:pt x="11910" y="708461"/>
                </a:lnTo>
                <a:lnTo>
                  <a:pt x="20983" y="662500"/>
                </a:lnTo>
                <a:lnTo>
                  <a:pt x="32487" y="617462"/>
                </a:lnTo>
                <a:lnTo>
                  <a:pt x="46350" y="573417"/>
                </a:lnTo>
                <a:lnTo>
                  <a:pt x="62501" y="530438"/>
                </a:lnTo>
                <a:lnTo>
                  <a:pt x="80868" y="488596"/>
                </a:lnTo>
                <a:lnTo>
                  <a:pt x="101378" y="447964"/>
                </a:lnTo>
                <a:lnTo>
                  <a:pt x="123961" y="408613"/>
                </a:lnTo>
                <a:lnTo>
                  <a:pt x="148543" y="370615"/>
                </a:lnTo>
                <a:lnTo>
                  <a:pt x="175055" y="334042"/>
                </a:lnTo>
                <a:lnTo>
                  <a:pt x="203422" y="298966"/>
                </a:lnTo>
                <a:lnTo>
                  <a:pt x="233574" y="265459"/>
                </a:lnTo>
                <a:lnTo>
                  <a:pt x="265439" y="233593"/>
                </a:lnTo>
                <a:lnTo>
                  <a:pt x="298945" y="203439"/>
                </a:lnTo>
                <a:lnTo>
                  <a:pt x="334020" y="175070"/>
                </a:lnTo>
                <a:lnTo>
                  <a:pt x="370593" y="148557"/>
                </a:lnTo>
                <a:lnTo>
                  <a:pt x="408590" y="123973"/>
                </a:lnTo>
                <a:lnTo>
                  <a:pt x="447941" y="101388"/>
                </a:lnTo>
                <a:lnTo>
                  <a:pt x="488574" y="80876"/>
                </a:lnTo>
                <a:lnTo>
                  <a:pt x="530417" y="62508"/>
                </a:lnTo>
                <a:lnTo>
                  <a:pt x="573397" y="46355"/>
                </a:lnTo>
                <a:lnTo>
                  <a:pt x="617444" y="32490"/>
                </a:lnTo>
                <a:lnTo>
                  <a:pt x="662485" y="20985"/>
                </a:lnTo>
                <a:lnTo>
                  <a:pt x="708448" y="11912"/>
                </a:lnTo>
                <a:lnTo>
                  <a:pt x="755262" y="5342"/>
                </a:lnTo>
                <a:lnTo>
                  <a:pt x="802854" y="1347"/>
                </a:lnTo>
                <a:lnTo>
                  <a:pt x="851154" y="0"/>
                </a:lnTo>
                <a:lnTo>
                  <a:pt x="899448" y="1347"/>
                </a:lnTo>
                <a:lnTo>
                  <a:pt x="947036" y="5342"/>
                </a:lnTo>
                <a:lnTo>
                  <a:pt x="993846" y="11912"/>
                </a:lnTo>
                <a:lnTo>
                  <a:pt x="1039807" y="20985"/>
                </a:lnTo>
                <a:lnTo>
                  <a:pt x="1084845" y="32490"/>
                </a:lnTo>
                <a:lnTo>
                  <a:pt x="1128890" y="46355"/>
                </a:lnTo>
                <a:lnTo>
                  <a:pt x="1171869" y="62508"/>
                </a:lnTo>
                <a:lnTo>
                  <a:pt x="1213711" y="80876"/>
                </a:lnTo>
                <a:lnTo>
                  <a:pt x="1254343" y="101388"/>
                </a:lnTo>
                <a:lnTo>
                  <a:pt x="1293694" y="123973"/>
                </a:lnTo>
                <a:lnTo>
                  <a:pt x="1331692" y="148557"/>
                </a:lnTo>
                <a:lnTo>
                  <a:pt x="1368265" y="175070"/>
                </a:lnTo>
                <a:lnTo>
                  <a:pt x="1403341" y="203439"/>
                </a:lnTo>
                <a:lnTo>
                  <a:pt x="1436848" y="233593"/>
                </a:lnTo>
                <a:lnTo>
                  <a:pt x="1468714" y="265459"/>
                </a:lnTo>
                <a:lnTo>
                  <a:pt x="1498868" y="298966"/>
                </a:lnTo>
                <a:lnTo>
                  <a:pt x="1527237" y="334042"/>
                </a:lnTo>
                <a:lnTo>
                  <a:pt x="1553750" y="370615"/>
                </a:lnTo>
                <a:lnTo>
                  <a:pt x="1578334" y="408613"/>
                </a:lnTo>
                <a:lnTo>
                  <a:pt x="1600919" y="447964"/>
                </a:lnTo>
                <a:lnTo>
                  <a:pt x="1621431" y="488596"/>
                </a:lnTo>
                <a:lnTo>
                  <a:pt x="1639799" y="530438"/>
                </a:lnTo>
                <a:lnTo>
                  <a:pt x="1655952" y="573417"/>
                </a:lnTo>
                <a:lnTo>
                  <a:pt x="1669817" y="617462"/>
                </a:lnTo>
                <a:lnTo>
                  <a:pt x="1681322" y="662500"/>
                </a:lnTo>
                <a:lnTo>
                  <a:pt x="1690395" y="708461"/>
                </a:lnTo>
                <a:lnTo>
                  <a:pt x="1696965" y="755271"/>
                </a:lnTo>
                <a:lnTo>
                  <a:pt x="1700960" y="802859"/>
                </a:lnTo>
                <a:lnTo>
                  <a:pt x="1702308" y="851154"/>
                </a:lnTo>
                <a:lnTo>
                  <a:pt x="1700960" y="899448"/>
                </a:lnTo>
                <a:lnTo>
                  <a:pt x="1696965" y="947036"/>
                </a:lnTo>
                <a:lnTo>
                  <a:pt x="1690395" y="993846"/>
                </a:lnTo>
                <a:lnTo>
                  <a:pt x="1681322" y="1039807"/>
                </a:lnTo>
                <a:lnTo>
                  <a:pt x="1669817" y="1084845"/>
                </a:lnTo>
                <a:lnTo>
                  <a:pt x="1655952" y="1128890"/>
                </a:lnTo>
                <a:lnTo>
                  <a:pt x="1639799" y="1171869"/>
                </a:lnTo>
                <a:lnTo>
                  <a:pt x="1621431" y="1213711"/>
                </a:lnTo>
                <a:lnTo>
                  <a:pt x="1600919" y="1254343"/>
                </a:lnTo>
                <a:lnTo>
                  <a:pt x="1578334" y="1293694"/>
                </a:lnTo>
                <a:lnTo>
                  <a:pt x="1553750" y="1331692"/>
                </a:lnTo>
                <a:lnTo>
                  <a:pt x="1527237" y="1368265"/>
                </a:lnTo>
                <a:lnTo>
                  <a:pt x="1498868" y="1403341"/>
                </a:lnTo>
                <a:lnTo>
                  <a:pt x="1468714" y="1436848"/>
                </a:lnTo>
                <a:lnTo>
                  <a:pt x="1436848" y="1468714"/>
                </a:lnTo>
                <a:lnTo>
                  <a:pt x="1403341" y="1498868"/>
                </a:lnTo>
                <a:lnTo>
                  <a:pt x="1368265" y="1527237"/>
                </a:lnTo>
                <a:lnTo>
                  <a:pt x="1331692" y="1553750"/>
                </a:lnTo>
                <a:lnTo>
                  <a:pt x="1293694" y="1578334"/>
                </a:lnTo>
                <a:lnTo>
                  <a:pt x="1254343" y="1600919"/>
                </a:lnTo>
                <a:lnTo>
                  <a:pt x="1213711" y="1621431"/>
                </a:lnTo>
                <a:lnTo>
                  <a:pt x="1171869" y="1639799"/>
                </a:lnTo>
                <a:lnTo>
                  <a:pt x="1128890" y="1655952"/>
                </a:lnTo>
                <a:lnTo>
                  <a:pt x="1084845" y="1669817"/>
                </a:lnTo>
                <a:lnTo>
                  <a:pt x="1039807" y="1681322"/>
                </a:lnTo>
                <a:lnTo>
                  <a:pt x="993846" y="1690395"/>
                </a:lnTo>
                <a:lnTo>
                  <a:pt x="947036" y="1696965"/>
                </a:lnTo>
                <a:lnTo>
                  <a:pt x="899448" y="1700960"/>
                </a:lnTo>
                <a:lnTo>
                  <a:pt x="851154" y="1702308"/>
                </a:lnTo>
                <a:lnTo>
                  <a:pt x="802854" y="1700960"/>
                </a:lnTo>
                <a:lnTo>
                  <a:pt x="755262" y="1696965"/>
                </a:lnTo>
                <a:lnTo>
                  <a:pt x="708448" y="1690395"/>
                </a:lnTo>
                <a:lnTo>
                  <a:pt x="662485" y="1681322"/>
                </a:lnTo>
                <a:lnTo>
                  <a:pt x="617444" y="1669817"/>
                </a:lnTo>
                <a:lnTo>
                  <a:pt x="573397" y="1655952"/>
                </a:lnTo>
                <a:lnTo>
                  <a:pt x="530417" y="1639799"/>
                </a:lnTo>
                <a:lnTo>
                  <a:pt x="488574" y="1621431"/>
                </a:lnTo>
                <a:lnTo>
                  <a:pt x="447941" y="1600919"/>
                </a:lnTo>
                <a:lnTo>
                  <a:pt x="408590" y="1578334"/>
                </a:lnTo>
                <a:lnTo>
                  <a:pt x="370593" y="1553750"/>
                </a:lnTo>
                <a:lnTo>
                  <a:pt x="334020" y="1527237"/>
                </a:lnTo>
                <a:lnTo>
                  <a:pt x="298945" y="1498868"/>
                </a:lnTo>
                <a:lnTo>
                  <a:pt x="265439" y="1468714"/>
                </a:lnTo>
                <a:lnTo>
                  <a:pt x="233574" y="1436848"/>
                </a:lnTo>
                <a:lnTo>
                  <a:pt x="203422" y="1403341"/>
                </a:lnTo>
                <a:lnTo>
                  <a:pt x="175055" y="1368265"/>
                </a:lnTo>
                <a:lnTo>
                  <a:pt x="148543" y="1331692"/>
                </a:lnTo>
                <a:lnTo>
                  <a:pt x="123961" y="1293694"/>
                </a:lnTo>
                <a:lnTo>
                  <a:pt x="101378" y="1254343"/>
                </a:lnTo>
                <a:lnTo>
                  <a:pt x="80868" y="1213711"/>
                </a:lnTo>
                <a:lnTo>
                  <a:pt x="62501" y="1171869"/>
                </a:lnTo>
                <a:lnTo>
                  <a:pt x="46350" y="1128890"/>
                </a:lnTo>
                <a:lnTo>
                  <a:pt x="32487" y="1084845"/>
                </a:lnTo>
                <a:lnTo>
                  <a:pt x="20983" y="1039807"/>
                </a:lnTo>
                <a:lnTo>
                  <a:pt x="11910" y="993846"/>
                </a:lnTo>
                <a:lnTo>
                  <a:pt x="5341" y="947036"/>
                </a:lnTo>
                <a:lnTo>
                  <a:pt x="1347" y="899448"/>
                </a:lnTo>
                <a:lnTo>
                  <a:pt x="0" y="851154"/>
                </a:lnTo>
                <a:close/>
              </a:path>
            </a:pathLst>
          </a:custGeom>
          <a:ln w="27432">
            <a:solidFill>
              <a:srgbClr val="FFF6DB"/>
            </a:solidFill>
          </a:ln>
        </p:spPr>
        <p:txBody>
          <a:bodyPr wrap="square" lIns="0" tIns="0" rIns="0" bIns="0" rtlCol="0"/>
          <a:lstStyle/>
          <a:p>
            <a:endParaRPr/>
          </a:p>
        </p:txBody>
      </p:sp>
      <p:sp>
        <p:nvSpPr>
          <p:cNvPr id="6" name="object 6"/>
          <p:cNvSpPr/>
          <p:nvPr/>
        </p:nvSpPr>
        <p:spPr>
          <a:xfrm>
            <a:off x="172212" y="1045463"/>
            <a:ext cx="1155192" cy="115061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87319" y="1050633"/>
            <a:ext cx="1116813" cy="1111476"/>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87319" y="1050633"/>
            <a:ext cx="1116965" cy="1111885"/>
          </a:xfrm>
          <a:custGeom>
            <a:avLst/>
            <a:gdLst/>
            <a:ahLst/>
            <a:cxnLst/>
            <a:rect l="l" t="t" r="r" b="b"/>
            <a:pathLst>
              <a:path w="1116965" h="1111885">
                <a:moveTo>
                  <a:pt x="118496" y="204634"/>
                </a:moveTo>
                <a:lnTo>
                  <a:pt x="149785" y="168741"/>
                </a:lnTo>
                <a:lnTo>
                  <a:pt x="183515" y="136234"/>
                </a:lnTo>
                <a:lnTo>
                  <a:pt x="219451" y="107137"/>
                </a:lnTo>
                <a:lnTo>
                  <a:pt x="257356" y="81474"/>
                </a:lnTo>
                <a:lnTo>
                  <a:pt x="296996" y="59270"/>
                </a:lnTo>
                <a:lnTo>
                  <a:pt x="338135" y="40547"/>
                </a:lnTo>
                <a:lnTo>
                  <a:pt x="380538" y="25331"/>
                </a:lnTo>
                <a:lnTo>
                  <a:pt x="423971" y="13644"/>
                </a:lnTo>
                <a:lnTo>
                  <a:pt x="468196" y="5510"/>
                </a:lnTo>
                <a:lnTo>
                  <a:pt x="512980" y="954"/>
                </a:lnTo>
                <a:lnTo>
                  <a:pt x="558087" y="0"/>
                </a:lnTo>
                <a:lnTo>
                  <a:pt x="603281" y="2670"/>
                </a:lnTo>
                <a:lnTo>
                  <a:pt x="648327" y="8990"/>
                </a:lnTo>
                <a:lnTo>
                  <a:pt x="692991" y="18983"/>
                </a:lnTo>
                <a:lnTo>
                  <a:pt x="737036" y="32672"/>
                </a:lnTo>
                <a:lnTo>
                  <a:pt x="780227" y="50083"/>
                </a:lnTo>
                <a:lnTo>
                  <a:pt x="822330" y="71238"/>
                </a:lnTo>
                <a:lnTo>
                  <a:pt x="863108" y="96162"/>
                </a:lnTo>
                <a:lnTo>
                  <a:pt x="902327" y="124878"/>
                </a:lnTo>
                <a:lnTo>
                  <a:pt x="939023" y="156757"/>
                </a:lnTo>
                <a:lnTo>
                  <a:pt x="972365" y="190998"/>
                </a:lnTo>
                <a:lnTo>
                  <a:pt x="1002325" y="227366"/>
                </a:lnTo>
                <a:lnTo>
                  <a:pt x="1028874" y="265625"/>
                </a:lnTo>
                <a:lnTo>
                  <a:pt x="1051985" y="305541"/>
                </a:lnTo>
                <a:lnTo>
                  <a:pt x="1071626" y="346879"/>
                </a:lnTo>
                <a:lnTo>
                  <a:pt x="1087772" y="389404"/>
                </a:lnTo>
                <a:lnTo>
                  <a:pt x="1100392" y="432881"/>
                </a:lnTo>
                <a:lnTo>
                  <a:pt x="1109458" y="477076"/>
                </a:lnTo>
                <a:lnTo>
                  <a:pt x="1114941" y="521754"/>
                </a:lnTo>
                <a:lnTo>
                  <a:pt x="1116813" y="566679"/>
                </a:lnTo>
                <a:lnTo>
                  <a:pt x="1115044" y="611617"/>
                </a:lnTo>
                <a:lnTo>
                  <a:pt x="1109608" y="656333"/>
                </a:lnTo>
                <a:lnTo>
                  <a:pt x="1100473" y="700593"/>
                </a:lnTo>
                <a:lnTo>
                  <a:pt x="1087613" y="744160"/>
                </a:lnTo>
                <a:lnTo>
                  <a:pt x="1070998" y="786801"/>
                </a:lnTo>
                <a:lnTo>
                  <a:pt x="1050600" y="828281"/>
                </a:lnTo>
                <a:lnTo>
                  <a:pt x="1026390" y="868365"/>
                </a:lnTo>
                <a:lnTo>
                  <a:pt x="998339" y="906817"/>
                </a:lnTo>
                <a:lnTo>
                  <a:pt x="967050" y="942710"/>
                </a:lnTo>
                <a:lnTo>
                  <a:pt x="933320" y="975218"/>
                </a:lnTo>
                <a:lnTo>
                  <a:pt x="897385" y="1004315"/>
                </a:lnTo>
                <a:lnTo>
                  <a:pt x="859481" y="1029978"/>
                </a:lnTo>
                <a:lnTo>
                  <a:pt x="819841" y="1052184"/>
                </a:lnTo>
                <a:lnTo>
                  <a:pt x="778703" y="1070908"/>
                </a:lnTo>
                <a:lnTo>
                  <a:pt x="736300" y="1086127"/>
                </a:lnTo>
                <a:lnTo>
                  <a:pt x="692869" y="1097817"/>
                </a:lnTo>
                <a:lnTo>
                  <a:pt x="648644" y="1105954"/>
                </a:lnTo>
                <a:lnTo>
                  <a:pt x="603860" y="1110515"/>
                </a:lnTo>
                <a:lnTo>
                  <a:pt x="558754" y="1111476"/>
                </a:lnTo>
                <a:lnTo>
                  <a:pt x="513560" y="1108813"/>
                </a:lnTo>
                <a:lnTo>
                  <a:pt x="468514" y="1102502"/>
                </a:lnTo>
                <a:lnTo>
                  <a:pt x="423850" y="1092519"/>
                </a:lnTo>
                <a:lnTo>
                  <a:pt x="379804" y="1078841"/>
                </a:lnTo>
                <a:lnTo>
                  <a:pt x="336612" y="1061444"/>
                </a:lnTo>
                <a:lnTo>
                  <a:pt x="294508" y="1040304"/>
                </a:lnTo>
                <a:lnTo>
                  <a:pt x="253729" y="1015397"/>
                </a:lnTo>
                <a:lnTo>
                  <a:pt x="214508" y="986700"/>
                </a:lnTo>
                <a:lnTo>
                  <a:pt x="177812" y="954821"/>
                </a:lnTo>
                <a:lnTo>
                  <a:pt x="144469" y="920580"/>
                </a:lnTo>
                <a:lnTo>
                  <a:pt x="114507" y="884212"/>
                </a:lnTo>
                <a:lnTo>
                  <a:pt x="87955" y="845952"/>
                </a:lnTo>
                <a:lnTo>
                  <a:pt x="64842" y="806035"/>
                </a:lnTo>
                <a:lnTo>
                  <a:pt x="45198" y="764695"/>
                </a:lnTo>
                <a:lnTo>
                  <a:pt x="29049" y="722168"/>
                </a:lnTo>
                <a:lnTo>
                  <a:pt x="16427" y="678687"/>
                </a:lnTo>
                <a:lnTo>
                  <a:pt x="7358" y="634488"/>
                </a:lnTo>
                <a:lnTo>
                  <a:pt x="1873" y="589806"/>
                </a:lnTo>
                <a:lnTo>
                  <a:pt x="0" y="544874"/>
                </a:lnTo>
                <a:lnTo>
                  <a:pt x="1767" y="499929"/>
                </a:lnTo>
                <a:lnTo>
                  <a:pt x="7203" y="455204"/>
                </a:lnTo>
                <a:lnTo>
                  <a:pt x="16338" y="410935"/>
                </a:lnTo>
                <a:lnTo>
                  <a:pt x="29200" y="367355"/>
                </a:lnTo>
                <a:lnTo>
                  <a:pt x="45818" y="324701"/>
                </a:lnTo>
                <a:lnTo>
                  <a:pt x="66221" y="283206"/>
                </a:lnTo>
                <a:lnTo>
                  <a:pt x="90437" y="243105"/>
                </a:lnTo>
                <a:lnTo>
                  <a:pt x="118496" y="204634"/>
                </a:lnTo>
                <a:close/>
              </a:path>
            </a:pathLst>
          </a:custGeom>
          <a:ln w="7349">
            <a:solidFill>
              <a:srgbClr val="C6B791"/>
            </a:solidFill>
          </a:ln>
        </p:spPr>
        <p:txBody>
          <a:bodyPr wrap="square" lIns="0" tIns="0" rIns="0" bIns="0" rtlCol="0"/>
          <a:lstStyle/>
          <a:p>
            <a:endParaRPr/>
          </a:p>
        </p:txBody>
      </p:sp>
      <p:sp>
        <p:nvSpPr>
          <p:cNvPr id="9" name="object 9"/>
          <p:cNvSpPr/>
          <p:nvPr/>
        </p:nvSpPr>
        <p:spPr>
          <a:xfrm>
            <a:off x="317958" y="1181524"/>
            <a:ext cx="855980" cy="850265"/>
          </a:xfrm>
          <a:custGeom>
            <a:avLst/>
            <a:gdLst/>
            <a:ahLst/>
            <a:cxnLst/>
            <a:rect l="l" t="t" r="r" b="b"/>
            <a:pathLst>
              <a:path w="855980" h="850264">
                <a:moveTo>
                  <a:pt x="89838" y="155150"/>
                </a:moveTo>
                <a:lnTo>
                  <a:pt x="63217" y="192564"/>
                </a:lnTo>
                <a:lnTo>
                  <a:pt x="41317" y="231919"/>
                </a:lnTo>
                <a:lnTo>
                  <a:pt x="24090" y="272849"/>
                </a:lnTo>
                <a:lnTo>
                  <a:pt x="11493" y="314989"/>
                </a:lnTo>
                <a:lnTo>
                  <a:pt x="3478" y="357973"/>
                </a:lnTo>
                <a:lnTo>
                  <a:pt x="0" y="401436"/>
                </a:lnTo>
                <a:lnTo>
                  <a:pt x="1012" y="445012"/>
                </a:lnTo>
                <a:lnTo>
                  <a:pt x="6469" y="488336"/>
                </a:lnTo>
                <a:lnTo>
                  <a:pt x="16325" y="531041"/>
                </a:lnTo>
                <a:lnTo>
                  <a:pt x="30534" y="572763"/>
                </a:lnTo>
                <a:lnTo>
                  <a:pt x="49050" y="613136"/>
                </a:lnTo>
                <a:lnTo>
                  <a:pt x="71827" y="651795"/>
                </a:lnTo>
                <a:lnTo>
                  <a:pt x="98819" y="688373"/>
                </a:lnTo>
                <a:lnTo>
                  <a:pt x="129979" y="722506"/>
                </a:lnTo>
                <a:lnTo>
                  <a:pt x="165264" y="753828"/>
                </a:lnTo>
                <a:lnTo>
                  <a:pt x="203626" y="781288"/>
                </a:lnTo>
                <a:lnTo>
                  <a:pt x="243815" y="804104"/>
                </a:lnTo>
                <a:lnTo>
                  <a:pt x="285462" y="822312"/>
                </a:lnTo>
                <a:lnTo>
                  <a:pt x="328203" y="835949"/>
                </a:lnTo>
                <a:lnTo>
                  <a:pt x="371670" y="845051"/>
                </a:lnTo>
                <a:lnTo>
                  <a:pt x="415497" y="849655"/>
                </a:lnTo>
                <a:lnTo>
                  <a:pt x="459319" y="849796"/>
                </a:lnTo>
                <a:lnTo>
                  <a:pt x="502768" y="845511"/>
                </a:lnTo>
                <a:lnTo>
                  <a:pt x="545478" y="836837"/>
                </a:lnTo>
                <a:lnTo>
                  <a:pt x="587084" y="823809"/>
                </a:lnTo>
                <a:lnTo>
                  <a:pt x="627219" y="806465"/>
                </a:lnTo>
                <a:lnTo>
                  <a:pt x="665516" y="784840"/>
                </a:lnTo>
                <a:lnTo>
                  <a:pt x="701609" y="758971"/>
                </a:lnTo>
                <a:lnTo>
                  <a:pt x="735133" y="728894"/>
                </a:lnTo>
                <a:lnTo>
                  <a:pt x="765720" y="694646"/>
                </a:lnTo>
                <a:lnTo>
                  <a:pt x="792343" y="657209"/>
                </a:lnTo>
                <a:lnTo>
                  <a:pt x="814245" y="617838"/>
                </a:lnTo>
                <a:lnTo>
                  <a:pt x="831472" y="576897"/>
                </a:lnTo>
                <a:lnTo>
                  <a:pt x="844071" y="534752"/>
                </a:lnTo>
                <a:lnTo>
                  <a:pt x="852086" y="491766"/>
                </a:lnTo>
                <a:lnTo>
                  <a:pt x="855565" y="448304"/>
                </a:lnTo>
                <a:lnTo>
                  <a:pt x="854552" y="404733"/>
                </a:lnTo>
                <a:lnTo>
                  <a:pt x="849095" y="361416"/>
                </a:lnTo>
                <a:lnTo>
                  <a:pt x="839239" y="318718"/>
                </a:lnTo>
                <a:lnTo>
                  <a:pt x="825030" y="277004"/>
                </a:lnTo>
                <a:lnTo>
                  <a:pt x="806515" y="236639"/>
                </a:lnTo>
                <a:lnTo>
                  <a:pt x="783739" y="197988"/>
                </a:lnTo>
                <a:lnTo>
                  <a:pt x="756748" y="161416"/>
                </a:lnTo>
                <a:lnTo>
                  <a:pt x="725589" y="127288"/>
                </a:lnTo>
                <a:lnTo>
                  <a:pt x="690307" y="95968"/>
                </a:lnTo>
                <a:lnTo>
                  <a:pt x="651942" y="68508"/>
                </a:lnTo>
                <a:lnTo>
                  <a:pt x="611752" y="45692"/>
                </a:lnTo>
                <a:lnTo>
                  <a:pt x="570102" y="27483"/>
                </a:lnTo>
                <a:lnTo>
                  <a:pt x="527360" y="13846"/>
                </a:lnTo>
                <a:lnTo>
                  <a:pt x="483892" y="4744"/>
                </a:lnTo>
                <a:lnTo>
                  <a:pt x="440064" y="141"/>
                </a:lnTo>
                <a:lnTo>
                  <a:pt x="396241" y="0"/>
                </a:lnTo>
                <a:lnTo>
                  <a:pt x="352791" y="4284"/>
                </a:lnTo>
                <a:lnTo>
                  <a:pt x="310080" y="12959"/>
                </a:lnTo>
                <a:lnTo>
                  <a:pt x="268474" y="25986"/>
                </a:lnTo>
                <a:lnTo>
                  <a:pt x="228339" y="43330"/>
                </a:lnTo>
                <a:lnTo>
                  <a:pt x="190042" y="64955"/>
                </a:lnTo>
                <a:lnTo>
                  <a:pt x="153949" y="90824"/>
                </a:lnTo>
                <a:lnTo>
                  <a:pt x="120425" y="120901"/>
                </a:lnTo>
                <a:lnTo>
                  <a:pt x="89838" y="155150"/>
                </a:lnTo>
                <a:close/>
              </a:path>
            </a:pathLst>
          </a:custGeom>
          <a:ln w="7349">
            <a:solidFill>
              <a:srgbClr val="C6B791"/>
            </a:solidFill>
          </a:ln>
        </p:spPr>
        <p:txBody>
          <a:bodyPr wrap="square" lIns="0" tIns="0" rIns="0" bIns="0" rtlCol="0"/>
          <a:lstStyle/>
          <a:p>
            <a:endParaRPr/>
          </a:p>
        </p:txBody>
      </p:sp>
      <p:sp>
        <p:nvSpPr>
          <p:cNvPr id="10" name="object 10"/>
          <p:cNvSpPr/>
          <p:nvPr/>
        </p:nvSpPr>
        <p:spPr>
          <a:xfrm>
            <a:off x="1088136" y="0"/>
            <a:ext cx="8056245" cy="6858000"/>
          </a:xfrm>
          <a:custGeom>
            <a:avLst/>
            <a:gdLst/>
            <a:ahLst/>
            <a:cxnLst/>
            <a:rect l="l" t="t" r="r" b="b"/>
            <a:pathLst>
              <a:path w="8056245" h="6858000">
                <a:moveTo>
                  <a:pt x="0" y="6858000"/>
                </a:moveTo>
                <a:lnTo>
                  <a:pt x="8055863" y="6858000"/>
                </a:lnTo>
                <a:lnTo>
                  <a:pt x="8055863" y="0"/>
                </a:lnTo>
                <a:lnTo>
                  <a:pt x="0" y="0"/>
                </a:lnTo>
                <a:lnTo>
                  <a:pt x="0" y="6858000"/>
                </a:lnTo>
                <a:close/>
              </a:path>
            </a:pathLst>
          </a:custGeom>
          <a:solidFill>
            <a:srgbClr val="FFFFFF"/>
          </a:solidFill>
        </p:spPr>
        <p:txBody>
          <a:bodyPr wrap="square" lIns="0" tIns="0" rIns="0" bIns="0" rtlCol="0"/>
          <a:lstStyle/>
          <a:p>
            <a:endParaRPr/>
          </a:p>
        </p:txBody>
      </p:sp>
      <p:sp>
        <p:nvSpPr>
          <p:cNvPr id="11" name="object 11"/>
          <p:cNvSpPr/>
          <p:nvPr/>
        </p:nvSpPr>
        <p:spPr>
          <a:xfrm>
            <a:off x="935736" y="0"/>
            <a:ext cx="155447" cy="6858000"/>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051560" y="0"/>
            <a:ext cx="0" cy="6858000"/>
          </a:xfrm>
          <a:custGeom>
            <a:avLst/>
            <a:gdLst/>
            <a:ahLst/>
            <a:cxnLst/>
            <a:rect l="l" t="t" r="r" b="b"/>
            <a:pathLst>
              <a:path h="6858000">
                <a:moveTo>
                  <a:pt x="0" y="0"/>
                </a:moveTo>
                <a:lnTo>
                  <a:pt x="0" y="6858000"/>
                </a:lnTo>
              </a:path>
            </a:pathLst>
          </a:custGeom>
          <a:ln w="73152">
            <a:solidFill>
              <a:srgbClr val="FFFFFF"/>
            </a:solidFill>
          </a:ln>
        </p:spPr>
        <p:txBody>
          <a:bodyPr wrap="square" lIns="0" tIns="0" rIns="0" bIns="0" rtlCol="0"/>
          <a:lstStyle/>
          <a:p>
            <a:endParaRPr/>
          </a:p>
        </p:txBody>
      </p:sp>
      <p:sp>
        <p:nvSpPr>
          <p:cNvPr id="16" name="object 16"/>
          <p:cNvSpPr txBox="1">
            <a:spLocks noGrp="1"/>
          </p:cNvSpPr>
          <p:nvPr>
            <p:ph type="title"/>
          </p:nvPr>
        </p:nvSpPr>
        <p:spPr>
          <a:xfrm>
            <a:off x="1295400" y="381000"/>
            <a:ext cx="7543800" cy="627736"/>
          </a:xfrm>
          <a:prstGeom prst="rect">
            <a:avLst/>
          </a:prstGeom>
        </p:spPr>
        <p:txBody>
          <a:bodyPr vert="horz" wrap="square" lIns="0" tIns="12065" rIns="0" bIns="0" rtlCol="0">
            <a:spAutoFit/>
          </a:bodyPr>
          <a:lstStyle/>
          <a:p>
            <a:pPr marL="12700" algn="ctr">
              <a:lnSpc>
                <a:spcPct val="100000"/>
              </a:lnSpc>
              <a:spcBef>
                <a:spcPts val="95"/>
              </a:spcBef>
            </a:pPr>
            <a:r>
              <a:rPr lang="en-US" sz="4000" b="1" spc="-5" dirty="0" smtClean="0">
                <a:solidFill>
                  <a:schemeClr val="bg2">
                    <a:lumMod val="90000"/>
                    <a:lumOff val="10000"/>
                  </a:schemeClr>
                </a:solidFill>
                <a:latin typeface="Times New Roman" pitchFamily="18" charset="0"/>
                <a:cs typeface="Times New Roman" pitchFamily="18" charset="0"/>
              </a:rPr>
              <a:t>Steps for Cost Benefit Analysis</a:t>
            </a:r>
            <a:endParaRPr sz="4000" b="1" dirty="0">
              <a:solidFill>
                <a:schemeClr val="bg2">
                  <a:lumMod val="90000"/>
                  <a:lumOff val="10000"/>
                </a:schemeClr>
              </a:solidFill>
              <a:latin typeface="Times New Roman" pitchFamily="18" charset="0"/>
              <a:cs typeface="Times New Roman" pitchFamily="18" charset="0"/>
            </a:endParaRPr>
          </a:p>
        </p:txBody>
      </p:sp>
      <p:sp>
        <p:nvSpPr>
          <p:cNvPr id="19" name="Content Placeholder 18"/>
          <p:cNvSpPr>
            <a:spLocks noGrp="1"/>
          </p:cNvSpPr>
          <p:nvPr>
            <p:ph idx="1"/>
          </p:nvPr>
        </p:nvSpPr>
        <p:spPr>
          <a:xfrm>
            <a:off x="1066800" y="1371600"/>
            <a:ext cx="7696200" cy="5029200"/>
          </a:xfrm>
        </p:spPr>
        <p:txBody>
          <a:bodyPr/>
          <a:lstStyle/>
          <a:p>
            <a:pPr marL="295910" marR="140970" indent="-283845" algn="just">
              <a:spcBef>
                <a:spcPts val="100"/>
              </a:spcBef>
              <a:buFont typeface="Wingdings" pitchFamily="2" charset="2"/>
              <a:buChar char="q"/>
            </a:pPr>
            <a:r>
              <a:rPr lang="en-US" sz="2600" dirty="0" smtClean="0">
                <a:solidFill>
                  <a:schemeClr val="tx1"/>
                </a:solidFill>
                <a:latin typeface="Times New Roman" pitchFamily="18" charset="0"/>
                <a:cs typeface="Times New Roman" pitchFamily="18" charset="0"/>
              </a:rPr>
              <a:t> Identify the problem</a:t>
            </a:r>
          </a:p>
          <a:p>
            <a:pPr marL="295910" marR="140970" indent="-283845" algn="just">
              <a:spcBef>
                <a:spcPts val="100"/>
              </a:spcBef>
              <a:buFont typeface="Wingdings" pitchFamily="2" charset="2"/>
              <a:buChar char="q"/>
            </a:pPr>
            <a:r>
              <a:rPr lang="en-US" sz="2600" dirty="0" smtClean="0">
                <a:solidFill>
                  <a:schemeClr val="tx1"/>
                </a:solidFill>
                <a:latin typeface="Times New Roman" pitchFamily="18" charset="0"/>
                <a:cs typeface="Times New Roman" pitchFamily="18" charset="0"/>
              </a:rPr>
              <a:t> Clearly define and set the objective's of the project</a:t>
            </a:r>
          </a:p>
          <a:p>
            <a:pPr marL="295910" marR="140970" indent="-283845" algn="just">
              <a:spcBef>
                <a:spcPts val="100"/>
              </a:spcBef>
              <a:buFont typeface="Wingdings" pitchFamily="2" charset="2"/>
              <a:buChar char="q"/>
            </a:pPr>
            <a:r>
              <a:rPr lang="en-US" sz="2600" dirty="0" smtClean="0">
                <a:solidFill>
                  <a:schemeClr val="tx1"/>
                </a:solidFill>
                <a:latin typeface="Times New Roman" pitchFamily="18" charset="0"/>
                <a:cs typeface="Times New Roman" pitchFamily="18" charset="0"/>
              </a:rPr>
              <a:t> Identify the benefits</a:t>
            </a:r>
          </a:p>
          <a:p>
            <a:pPr marL="295910" marR="140970" indent="-283845" algn="just">
              <a:spcBef>
                <a:spcPts val="100"/>
              </a:spcBef>
              <a:buFont typeface="Wingdings" pitchFamily="2" charset="2"/>
              <a:buChar char="q"/>
            </a:pPr>
            <a:r>
              <a:rPr lang="en-US" sz="2600" dirty="0" smtClean="0">
                <a:solidFill>
                  <a:schemeClr val="tx1"/>
                </a:solidFill>
                <a:latin typeface="Times New Roman" pitchFamily="18" charset="0"/>
                <a:cs typeface="Times New Roman" pitchFamily="18" charset="0"/>
              </a:rPr>
              <a:t> Generate alternatives that would meet the stated  objective's.</a:t>
            </a:r>
          </a:p>
          <a:p>
            <a:pPr marL="295910" marR="140970" indent="-283845" algn="just">
              <a:spcBef>
                <a:spcPts val="100"/>
              </a:spcBef>
              <a:buFont typeface="Wingdings" pitchFamily="2" charset="2"/>
              <a:buChar char="q"/>
            </a:pPr>
            <a:r>
              <a:rPr lang="en-US" sz="2600" dirty="0" smtClean="0">
                <a:solidFill>
                  <a:schemeClr val="tx1"/>
                </a:solidFill>
                <a:latin typeface="Times New Roman" pitchFamily="18" charset="0"/>
                <a:cs typeface="Times New Roman" pitchFamily="18" charset="0"/>
              </a:rPr>
              <a:t> Identify the cost (Time, Environmental impact, etc.)</a:t>
            </a:r>
          </a:p>
          <a:p>
            <a:pPr marL="295910" marR="140970" indent="-283845" algn="just">
              <a:spcBef>
                <a:spcPts val="100"/>
              </a:spcBef>
              <a:buFont typeface="Wingdings" pitchFamily="2" charset="2"/>
              <a:buChar char="q"/>
            </a:pPr>
            <a:r>
              <a:rPr lang="en-US" sz="2600" dirty="0" smtClean="0">
                <a:solidFill>
                  <a:schemeClr val="tx1"/>
                </a:solidFill>
                <a:latin typeface="Times New Roman" pitchFamily="18" charset="0"/>
                <a:cs typeface="Times New Roman" pitchFamily="18" charset="0"/>
              </a:rPr>
              <a:t> Eliminate alternatives that do not fall within the  constraints.</a:t>
            </a:r>
          </a:p>
          <a:p>
            <a:pPr marL="295910" marR="140970" indent="-283845" algn="just">
              <a:spcBef>
                <a:spcPts val="100"/>
              </a:spcBef>
              <a:buFont typeface="Wingdings" pitchFamily="2" charset="2"/>
              <a:buChar char="q"/>
            </a:pPr>
            <a:r>
              <a:rPr lang="en-US" sz="2600" dirty="0" smtClean="0">
                <a:solidFill>
                  <a:schemeClr val="tx1"/>
                </a:solidFill>
                <a:latin typeface="Times New Roman" pitchFamily="18" charset="0"/>
                <a:cs typeface="Times New Roman" pitchFamily="18" charset="0"/>
              </a:rPr>
              <a:t> Compare Benefit to Cost associated.</a:t>
            </a:r>
          </a:p>
          <a:p>
            <a:pPr marL="295910" marR="140970" indent="-283845" algn="just">
              <a:spcBef>
                <a:spcPts val="100"/>
              </a:spcBef>
              <a:buNone/>
            </a:pPr>
            <a:endParaRPr lang="en-US" sz="2600" dirty="0" smtClean="0">
              <a:solidFill>
                <a:schemeClr val="tx1"/>
              </a:solidFill>
              <a:latin typeface="Times New Roman" pitchFamily="18" charset="0"/>
              <a:cs typeface="Times New Roman" pitchFamily="18" charset="0"/>
            </a:endParaRPr>
          </a:p>
          <a:p>
            <a:pPr algn="just">
              <a:lnSpc>
                <a:spcPct val="100000"/>
              </a:lnSpc>
              <a:spcBef>
                <a:spcPts val="45"/>
              </a:spcBef>
            </a:pPr>
            <a:endParaRPr lang="en-US" sz="2600" dirty="0" smtClean="0">
              <a:latin typeface="Times New Roman"/>
              <a:cs typeface="Times New Roman"/>
            </a:endParaRPr>
          </a:p>
          <a:p>
            <a:pPr marL="295910" marR="140970" indent="-283845" algn="just">
              <a:spcBef>
                <a:spcPts val="100"/>
              </a:spcBef>
              <a:buFont typeface="Wingdings" pitchFamily="2" charset="2"/>
              <a:buChar char="q"/>
            </a:pPr>
            <a:endParaRPr lang="en-US" sz="2600" dirty="0"/>
          </a:p>
        </p:txBody>
      </p:sp>
      <p:sp>
        <p:nvSpPr>
          <p:cNvPr id="18" name="object 18"/>
          <p:cNvSpPr txBox="1">
            <a:spLocks noGrp="1"/>
          </p:cNvSpPr>
          <p:nvPr>
            <p:ph type="sldNum" sz="quarter" idx="4294967295"/>
          </p:nvPr>
        </p:nvSpPr>
        <p:spPr>
          <a:xfrm>
            <a:off x="8921750" y="6551613"/>
            <a:ext cx="222250" cy="196850"/>
          </a:xfrm>
          <a:prstGeom prst="rect">
            <a:avLst/>
          </a:prstGeom>
        </p:spPr>
        <p:txBody>
          <a:bodyPr vert="horz" wrap="square" lIns="0" tIns="0" rIns="0" bIns="0" rtlCol="0">
            <a:spAutoFit/>
          </a:bodyPr>
          <a:lstStyle/>
          <a:p>
            <a:pPr marL="25400">
              <a:lnSpc>
                <a:spcPts val="1425"/>
              </a:lnSpc>
            </a:pPr>
            <a:fld id="{81D60167-4931-47E6-BA6A-407CBD079E47}" type="slidenum">
              <a:rPr spc="-5" dirty="0"/>
              <a:pPr marL="25400">
                <a:lnSpc>
                  <a:spcPts val="1425"/>
                </a:lnSpc>
              </a:pPr>
              <a:t>6</a:t>
            </a:fld>
            <a:endParaRPr spc="-5" dirty="0"/>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04" y="3810"/>
            <a:ext cx="819785" cy="819150"/>
          </a:xfrm>
          <a:custGeom>
            <a:avLst/>
            <a:gdLst/>
            <a:ahLst/>
            <a:cxnLst/>
            <a:rect l="l" t="t" r="r" b="b"/>
            <a:pathLst>
              <a:path w="819785" h="819150">
                <a:moveTo>
                  <a:pt x="819655" y="0"/>
                </a:moveTo>
                <a:lnTo>
                  <a:pt x="505" y="0"/>
                </a:lnTo>
                <a:lnTo>
                  <a:pt x="0" y="819150"/>
                </a:lnTo>
                <a:lnTo>
                  <a:pt x="505" y="819150"/>
                </a:lnTo>
                <a:lnTo>
                  <a:pt x="48635" y="817759"/>
                </a:lnTo>
                <a:lnTo>
                  <a:pt x="96034" y="813638"/>
                </a:lnTo>
                <a:lnTo>
                  <a:pt x="142623" y="806864"/>
                </a:lnTo>
                <a:lnTo>
                  <a:pt x="188327" y="797514"/>
                </a:lnTo>
                <a:lnTo>
                  <a:pt x="233067" y="785664"/>
                </a:lnTo>
                <a:lnTo>
                  <a:pt x="276768" y="771391"/>
                </a:lnTo>
                <a:lnTo>
                  <a:pt x="319353" y="754772"/>
                </a:lnTo>
                <a:lnTo>
                  <a:pt x="360744" y="735885"/>
                </a:lnTo>
                <a:lnTo>
                  <a:pt x="400865" y="714805"/>
                </a:lnTo>
                <a:lnTo>
                  <a:pt x="439639" y="691610"/>
                </a:lnTo>
                <a:lnTo>
                  <a:pt x="476990" y="666377"/>
                </a:lnTo>
                <a:lnTo>
                  <a:pt x="512839" y="639182"/>
                </a:lnTo>
                <a:lnTo>
                  <a:pt x="547112" y="610102"/>
                </a:lnTo>
                <a:lnTo>
                  <a:pt x="579729" y="579215"/>
                </a:lnTo>
                <a:lnTo>
                  <a:pt x="610616" y="546596"/>
                </a:lnTo>
                <a:lnTo>
                  <a:pt x="639695" y="512323"/>
                </a:lnTo>
                <a:lnTo>
                  <a:pt x="666889" y="476473"/>
                </a:lnTo>
                <a:lnTo>
                  <a:pt x="692122" y="439123"/>
                </a:lnTo>
                <a:lnTo>
                  <a:pt x="715316" y="400349"/>
                </a:lnTo>
                <a:lnTo>
                  <a:pt x="736395" y="360228"/>
                </a:lnTo>
                <a:lnTo>
                  <a:pt x="755281" y="318837"/>
                </a:lnTo>
                <a:lnTo>
                  <a:pt x="771899" y="276253"/>
                </a:lnTo>
                <a:lnTo>
                  <a:pt x="786171" y="232553"/>
                </a:lnTo>
                <a:lnTo>
                  <a:pt x="798020" y="187814"/>
                </a:lnTo>
                <a:lnTo>
                  <a:pt x="807370" y="142112"/>
                </a:lnTo>
                <a:lnTo>
                  <a:pt x="814144" y="95524"/>
                </a:lnTo>
                <a:lnTo>
                  <a:pt x="818264" y="48128"/>
                </a:lnTo>
                <a:lnTo>
                  <a:pt x="819655" y="0"/>
                </a:lnTo>
                <a:close/>
              </a:path>
            </a:pathLst>
          </a:custGeom>
          <a:solidFill>
            <a:srgbClr val="FDF9F4">
              <a:alpha val="32940"/>
            </a:srgbClr>
          </a:solidFill>
        </p:spPr>
        <p:txBody>
          <a:bodyPr wrap="square" lIns="0" tIns="0" rIns="0" bIns="0" rtlCol="0"/>
          <a:lstStyle/>
          <a:p>
            <a:endParaRPr/>
          </a:p>
        </p:txBody>
      </p:sp>
      <p:sp>
        <p:nvSpPr>
          <p:cNvPr id="3" name="object 3"/>
          <p:cNvSpPr/>
          <p:nvPr/>
        </p:nvSpPr>
        <p:spPr>
          <a:xfrm>
            <a:off x="3304" y="3810"/>
            <a:ext cx="819785" cy="819150"/>
          </a:xfrm>
          <a:custGeom>
            <a:avLst/>
            <a:gdLst/>
            <a:ahLst/>
            <a:cxnLst/>
            <a:rect l="l" t="t" r="r" b="b"/>
            <a:pathLst>
              <a:path w="819785" h="819150">
                <a:moveTo>
                  <a:pt x="819655" y="0"/>
                </a:moveTo>
                <a:lnTo>
                  <a:pt x="818264" y="48128"/>
                </a:lnTo>
                <a:lnTo>
                  <a:pt x="814144" y="95524"/>
                </a:lnTo>
                <a:lnTo>
                  <a:pt x="807370" y="142112"/>
                </a:lnTo>
                <a:lnTo>
                  <a:pt x="798020" y="187814"/>
                </a:lnTo>
                <a:lnTo>
                  <a:pt x="786171" y="232553"/>
                </a:lnTo>
                <a:lnTo>
                  <a:pt x="771899" y="276253"/>
                </a:lnTo>
                <a:lnTo>
                  <a:pt x="755281" y="318837"/>
                </a:lnTo>
                <a:lnTo>
                  <a:pt x="736395" y="360228"/>
                </a:lnTo>
                <a:lnTo>
                  <a:pt x="715316" y="400349"/>
                </a:lnTo>
                <a:lnTo>
                  <a:pt x="692122" y="439123"/>
                </a:lnTo>
                <a:lnTo>
                  <a:pt x="666889" y="476473"/>
                </a:lnTo>
                <a:lnTo>
                  <a:pt x="639695" y="512323"/>
                </a:lnTo>
                <a:lnTo>
                  <a:pt x="610616" y="546596"/>
                </a:lnTo>
                <a:lnTo>
                  <a:pt x="579729" y="579215"/>
                </a:lnTo>
                <a:lnTo>
                  <a:pt x="547112" y="610102"/>
                </a:lnTo>
                <a:lnTo>
                  <a:pt x="512839" y="639182"/>
                </a:lnTo>
                <a:lnTo>
                  <a:pt x="476990" y="666377"/>
                </a:lnTo>
                <a:lnTo>
                  <a:pt x="439639" y="691610"/>
                </a:lnTo>
                <a:lnTo>
                  <a:pt x="400865" y="714805"/>
                </a:lnTo>
                <a:lnTo>
                  <a:pt x="360744" y="735885"/>
                </a:lnTo>
                <a:lnTo>
                  <a:pt x="319353" y="754772"/>
                </a:lnTo>
                <a:lnTo>
                  <a:pt x="276768" y="771391"/>
                </a:lnTo>
                <a:lnTo>
                  <a:pt x="233067" y="785664"/>
                </a:lnTo>
                <a:lnTo>
                  <a:pt x="188327" y="797514"/>
                </a:lnTo>
                <a:lnTo>
                  <a:pt x="142623" y="806864"/>
                </a:lnTo>
                <a:lnTo>
                  <a:pt x="96034" y="813638"/>
                </a:lnTo>
                <a:lnTo>
                  <a:pt x="48635" y="817759"/>
                </a:lnTo>
                <a:lnTo>
                  <a:pt x="505" y="819150"/>
                </a:lnTo>
                <a:lnTo>
                  <a:pt x="336" y="819150"/>
                </a:lnTo>
                <a:lnTo>
                  <a:pt x="168" y="819150"/>
                </a:lnTo>
                <a:lnTo>
                  <a:pt x="0" y="819150"/>
                </a:lnTo>
                <a:lnTo>
                  <a:pt x="505" y="0"/>
                </a:lnTo>
                <a:lnTo>
                  <a:pt x="819655" y="0"/>
                </a:lnTo>
                <a:close/>
              </a:path>
            </a:pathLst>
          </a:custGeom>
          <a:ln w="3175">
            <a:solidFill>
              <a:srgbClr val="D2C39E"/>
            </a:solidFill>
          </a:ln>
        </p:spPr>
        <p:txBody>
          <a:bodyPr wrap="square" lIns="0" tIns="0" rIns="0" bIns="0" rtlCol="0"/>
          <a:lstStyle/>
          <a:p>
            <a:endParaRPr/>
          </a:p>
        </p:txBody>
      </p:sp>
      <p:sp>
        <p:nvSpPr>
          <p:cNvPr id="4" name="object 4"/>
          <p:cNvSpPr/>
          <p:nvPr/>
        </p:nvSpPr>
        <p:spPr>
          <a:xfrm>
            <a:off x="128015" y="6095"/>
            <a:ext cx="1784604" cy="17846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69163" y="21335"/>
            <a:ext cx="1702435" cy="1702435"/>
          </a:xfrm>
          <a:custGeom>
            <a:avLst/>
            <a:gdLst/>
            <a:ahLst/>
            <a:cxnLst/>
            <a:rect l="l" t="t" r="r" b="b"/>
            <a:pathLst>
              <a:path w="1702435" h="1702435">
                <a:moveTo>
                  <a:pt x="0" y="851154"/>
                </a:moveTo>
                <a:lnTo>
                  <a:pt x="1347" y="802859"/>
                </a:lnTo>
                <a:lnTo>
                  <a:pt x="5341" y="755271"/>
                </a:lnTo>
                <a:lnTo>
                  <a:pt x="11910" y="708461"/>
                </a:lnTo>
                <a:lnTo>
                  <a:pt x="20983" y="662500"/>
                </a:lnTo>
                <a:lnTo>
                  <a:pt x="32487" y="617462"/>
                </a:lnTo>
                <a:lnTo>
                  <a:pt x="46350" y="573417"/>
                </a:lnTo>
                <a:lnTo>
                  <a:pt x="62501" y="530438"/>
                </a:lnTo>
                <a:lnTo>
                  <a:pt x="80868" y="488596"/>
                </a:lnTo>
                <a:lnTo>
                  <a:pt x="101378" y="447964"/>
                </a:lnTo>
                <a:lnTo>
                  <a:pt x="123961" y="408613"/>
                </a:lnTo>
                <a:lnTo>
                  <a:pt x="148543" y="370615"/>
                </a:lnTo>
                <a:lnTo>
                  <a:pt x="175055" y="334042"/>
                </a:lnTo>
                <a:lnTo>
                  <a:pt x="203422" y="298966"/>
                </a:lnTo>
                <a:lnTo>
                  <a:pt x="233574" y="265459"/>
                </a:lnTo>
                <a:lnTo>
                  <a:pt x="265439" y="233593"/>
                </a:lnTo>
                <a:lnTo>
                  <a:pt x="298945" y="203439"/>
                </a:lnTo>
                <a:lnTo>
                  <a:pt x="334020" y="175070"/>
                </a:lnTo>
                <a:lnTo>
                  <a:pt x="370593" y="148557"/>
                </a:lnTo>
                <a:lnTo>
                  <a:pt x="408590" y="123973"/>
                </a:lnTo>
                <a:lnTo>
                  <a:pt x="447941" y="101388"/>
                </a:lnTo>
                <a:lnTo>
                  <a:pt x="488574" y="80876"/>
                </a:lnTo>
                <a:lnTo>
                  <a:pt x="530417" y="62508"/>
                </a:lnTo>
                <a:lnTo>
                  <a:pt x="573397" y="46355"/>
                </a:lnTo>
                <a:lnTo>
                  <a:pt x="617444" y="32490"/>
                </a:lnTo>
                <a:lnTo>
                  <a:pt x="662485" y="20985"/>
                </a:lnTo>
                <a:lnTo>
                  <a:pt x="708448" y="11912"/>
                </a:lnTo>
                <a:lnTo>
                  <a:pt x="755262" y="5342"/>
                </a:lnTo>
                <a:lnTo>
                  <a:pt x="802854" y="1347"/>
                </a:lnTo>
                <a:lnTo>
                  <a:pt x="851154" y="0"/>
                </a:lnTo>
                <a:lnTo>
                  <a:pt x="899448" y="1347"/>
                </a:lnTo>
                <a:lnTo>
                  <a:pt x="947036" y="5342"/>
                </a:lnTo>
                <a:lnTo>
                  <a:pt x="993846" y="11912"/>
                </a:lnTo>
                <a:lnTo>
                  <a:pt x="1039807" y="20985"/>
                </a:lnTo>
                <a:lnTo>
                  <a:pt x="1084845" y="32490"/>
                </a:lnTo>
                <a:lnTo>
                  <a:pt x="1128890" y="46355"/>
                </a:lnTo>
                <a:lnTo>
                  <a:pt x="1171869" y="62508"/>
                </a:lnTo>
                <a:lnTo>
                  <a:pt x="1213711" y="80876"/>
                </a:lnTo>
                <a:lnTo>
                  <a:pt x="1254343" y="101388"/>
                </a:lnTo>
                <a:lnTo>
                  <a:pt x="1293694" y="123973"/>
                </a:lnTo>
                <a:lnTo>
                  <a:pt x="1331692" y="148557"/>
                </a:lnTo>
                <a:lnTo>
                  <a:pt x="1368265" y="175070"/>
                </a:lnTo>
                <a:lnTo>
                  <a:pt x="1403341" y="203439"/>
                </a:lnTo>
                <a:lnTo>
                  <a:pt x="1436848" y="233593"/>
                </a:lnTo>
                <a:lnTo>
                  <a:pt x="1468714" y="265459"/>
                </a:lnTo>
                <a:lnTo>
                  <a:pt x="1498868" y="298966"/>
                </a:lnTo>
                <a:lnTo>
                  <a:pt x="1527237" y="334042"/>
                </a:lnTo>
                <a:lnTo>
                  <a:pt x="1553750" y="370615"/>
                </a:lnTo>
                <a:lnTo>
                  <a:pt x="1578334" y="408613"/>
                </a:lnTo>
                <a:lnTo>
                  <a:pt x="1600919" y="447964"/>
                </a:lnTo>
                <a:lnTo>
                  <a:pt x="1621431" y="488596"/>
                </a:lnTo>
                <a:lnTo>
                  <a:pt x="1639799" y="530438"/>
                </a:lnTo>
                <a:lnTo>
                  <a:pt x="1655952" y="573417"/>
                </a:lnTo>
                <a:lnTo>
                  <a:pt x="1669817" y="617462"/>
                </a:lnTo>
                <a:lnTo>
                  <a:pt x="1681322" y="662500"/>
                </a:lnTo>
                <a:lnTo>
                  <a:pt x="1690395" y="708461"/>
                </a:lnTo>
                <a:lnTo>
                  <a:pt x="1696965" y="755271"/>
                </a:lnTo>
                <a:lnTo>
                  <a:pt x="1700960" y="802859"/>
                </a:lnTo>
                <a:lnTo>
                  <a:pt x="1702308" y="851154"/>
                </a:lnTo>
                <a:lnTo>
                  <a:pt x="1700960" y="899448"/>
                </a:lnTo>
                <a:lnTo>
                  <a:pt x="1696965" y="947036"/>
                </a:lnTo>
                <a:lnTo>
                  <a:pt x="1690395" y="993846"/>
                </a:lnTo>
                <a:lnTo>
                  <a:pt x="1681322" y="1039807"/>
                </a:lnTo>
                <a:lnTo>
                  <a:pt x="1669817" y="1084845"/>
                </a:lnTo>
                <a:lnTo>
                  <a:pt x="1655952" y="1128890"/>
                </a:lnTo>
                <a:lnTo>
                  <a:pt x="1639799" y="1171869"/>
                </a:lnTo>
                <a:lnTo>
                  <a:pt x="1621431" y="1213711"/>
                </a:lnTo>
                <a:lnTo>
                  <a:pt x="1600919" y="1254343"/>
                </a:lnTo>
                <a:lnTo>
                  <a:pt x="1578334" y="1293694"/>
                </a:lnTo>
                <a:lnTo>
                  <a:pt x="1553750" y="1331692"/>
                </a:lnTo>
                <a:lnTo>
                  <a:pt x="1527237" y="1368265"/>
                </a:lnTo>
                <a:lnTo>
                  <a:pt x="1498868" y="1403341"/>
                </a:lnTo>
                <a:lnTo>
                  <a:pt x="1468714" y="1436848"/>
                </a:lnTo>
                <a:lnTo>
                  <a:pt x="1436848" y="1468714"/>
                </a:lnTo>
                <a:lnTo>
                  <a:pt x="1403341" y="1498868"/>
                </a:lnTo>
                <a:lnTo>
                  <a:pt x="1368265" y="1527237"/>
                </a:lnTo>
                <a:lnTo>
                  <a:pt x="1331692" y="1553750"/>
                </a:lnTo>
                <a:lnTo>
                  <a:pt x="1293694" y="1578334"/>
                </a:lnTo>
                <a:lnTo>
                  <a:pt x="1254343" y="1600919"/>
                </a:lnTo>
                <a:lnTo>
                  <a:pt x="1213711" y="1621431"/>
                </a:lnTo>
                <a:lnTo>
                  <a:pt x="1171869" y="1639799"/>
                </a:lnTo>
                <a:lnTo>
                  <a:pt x="1128890" y="1655952"/>
                </a:lnTo>
                <a:lnTo>
                  <a:pt x="1084845" y="1669817"/>
                </a:lnTo>
                <a:lnTo>
                  <a:pt x="1039807" y="1681322"/>
                </a:lnTo>
                <a:lnTo>
                  <a:pt x="993846" y="1690395"/>
                </a:lnTo>
                <a:lnTo>
                  <a:pt x="947036" y="1696965"/>
                </a:lnTo>
                <a:lnTo>
                  <a:pt x="899448" y="1700960"/>
                </a:lnTo>
                <a:lnTo>
                  <a:pt x="851154" y="1702308"/>
                </a:lnTo>
                <a:lnTo>
                  <a:pt x="802854" y="1700960"/>
                </a:lnTo>
                <a:lnTo>
                  <a:pt x="755262" y="1696965"/>
                </a:lnTo>
                <a:lnTo>
                  <a:pt x="708448" y="1690395"/>
                </a:lnTo>
                <a:lnTo>
                  <a:pt x="662485" y="1681322"/>
                </a:lnTo>
                <a:lnTo>
                  <a:pt x="617444" y="1669817"/>
                </a:lnTo>
                <a:lnTo>
                  <a:pt x="573397" y="1655952"/>
                </a:lnTo>
                <a:lnTo>
                  <a:pt x="530417" y="1639799"/>
                </a:lnTo>
                <a:lnTo>
                  <a:pt x="488574" y="1621431"/>
                </a:lnTo>
                <a:lnTo>
                  <a:pt x="447941" y="1600919"/>
                </a:lnTo>
                <a:lnTo>
                  <a:pt x="408590" y="1578334"/>
                </a:lnTo>
                <a:lnTo>
                  <a:pt x="370593" y="1553750"/>
                </a:lnTo>
                <a:lnTo>
                  <a:pt x="334020" y="1527237"/>
                </a:lnTo>
                <a:lnTo>
                  <a:pt x="298945" y="1498868"/>
                </a:lnTo>
                <a:lnTo>
                  <a:pt x="265439" y="1468714"/>
                </a:lnTo>
                <a:lnTo>
                  <a:pt x="233574" y="1436848"/>
                </a:lnTo>
                <a:lnTo>
                  <a:pt x="203422" y="1403341"/>
                </a:lnTo>
                <a:lnTo>
                  <a:pt x="175055" y="1368265"/>
                </a:lnTo>
                <a:lnTo>
                  <a:pt x="148543" y="1331692"/>
                </a:lnTo>
                <a:lnTo>
                  <a:pt x="123961" y="1293694"/>
                </a:lnTo>
                <a:lnTo>
                  <a:pt x="101378" y="1254343"/>
                </a:lnTo>
                <a:lnTo>
                  <a:pt x="80868" y="1213711"/>
                </a:lnTo>
                <a:lnTo>
                  <a:pt x="62501" y="1171869"/>
                </a:lnTo>
                <a:lnTo>
                  <a:pt x="46350" y="1128890"/>
                </a:lnTo>
                <a:lnTo>
                  <a:pt x="32487" y="1084845"/>
                </a:lnTo>
                <a:lnTo>
                  <a:pt x="20983" y="1039807"/>
                </a:lnTo>
                <a:lnTo>
                  <a:pt x="11910" y="993846"/>
                </a:lnTo>
                <a:lnTo>
                  <a:pt x="5341" y="947036"/>
                </a:lnTo>
                <a:lnTo>
                  <a:pt x="1347" y="899448"/>
                </a:lnTo>
                <a:lnTo>
                  <a:pt x="0" y="851154"/>
                </a:lnTo>
                <a:close/>
              </a:path>
            </a:pathLst>
          </a:custGeom>
          <a:ln w="27432">
            <a:solidFill>
              <a:srgbClr val="FFF6DB"/>
            </a:solidFill>
          </a:ln>
        </p:spPr>
        <p:txBody>
          <a:bodyPr wrap="square" lIns="0" tIns="0" rIns="0" bIns="0" rtlCol="0"/>
          <a:lstStyle/>
          <a:p>
            <a:endParaRPr/>
          </a:p>
        </p:txBody>
      </p:sp>
      <p:sp>
        <p:nvSpPr>
          <p:cNvPr id="6" name="object 6"/>
          <p:cNvSpPr/>
          <p:nvPr/>
        </p:nvSpPr>
        <p:spPr>
          <a:xfrm>
            <a:off x="172212" y="1045463"/>
            <a:ext cx="1155192" cy="115061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87319" y="1050633"/>
            <a:ext cx="1116813" cy="1111476"/>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87319" y="1050633"/>
            <a:ext cx="1116965" cy="1111885"/>
          </a:xfrm>
          <a:custGeom>
            <a:avLst/>
            <a:gdLst/>
            <a:ahLst/>
            <a:cxnLst/>
            <a:rect l="l" t="t" r="r" b="b"/>
            <a:pathLst>
              <a:path w="1116965" h="1111885">
                <a:moveTo>
                  <a:pt x="118496" y="204634"/>
                </a:moveTo>
                <a:lnTo>
                  <a:pt x="149785" y="168741"/>
                </a:lnTo>
                <a:lnTo>
                  <a:pt x="183515" y="136234"/>
                </a:lnTo>
                <a:lnTo>
                  <a:pt x="219451" y="107137"/>
                </a:lnTo>
                <a:lnTo>
                  <a:pt x="257356" y="81474"/>
                </a:lnTo>
                <a:lnTo>
                  <a:pt x="296996" y="59270"/>
                </a:lnTo>
                <a:lnTo>
                  <a:pt x="338135" y="40547"/>
                </a:lnTo>
                <a:lnTo>
                  <a:pt x="380538" y="25331"/>
                </a:lnTo>
                <a:lnTo>
                  <a:pt x="423971" y="13644"/>
                </a:lnTo>
                <a:lnTo>
                  <a:pt x="468196" y="5510"/>
                </a:lnTo>
                <a:lnTo>
                  <a:pt x="512980" y="954"/>
                </a:lnTo>
                <a:lnTo>
                  <a:pt x="558087" y="0"/>
                </a:lnTo>
                <a:lnTo>
                  <a:pt x="603281" y="2670"/>
                </a:lnTo>
                <a:lnTo>
                  <a:pt x="648327" y="8990"/>
                </a:lnTo>
                <a:lnTo>
                  <a:pt x="692991" y="18983"/>
                </a:lnTo>
                <a:lnTo>
                  <a:pt x="737036" y="32672"/>
                </a:lnTo>
                <a:lnTo>
                  <a:pt x="780227" y="50083"/>
                </a:lnTo>
                <a:lnTo>
                  <a:pt x="822330" y="71238"/>
                </a:lnTo>
                <a:lnTo>
                  <a:pt x="863108" y="96162"/>
                </a:lnTo>
                <a:lnTo>
                  <a:pt x="902327" y="124878"/>
                </a:lnTo>
                <a:lnTo>
                  <a:pt x="939023" y="156757"/>
                </a:lnTo>
                <a:lnTo>
                  <a:pt x="972365" y="190998"/>
                </a:lnTo>
                <a:lnTo>
                  <a:pt x="1002325" y="227366"/>
                </a:lnTo>
                <a:lnTo>
                  <a:pt x="1028874" y="265625"/>
                </a:lnTo>
                <a:lnTo>
                  <a:pt x="1051985" y="305541"/>
                </a:lnTo>
                <a:lnTo>
                  <a:pt x="1071626" y="346879"/>
                </a:lnTo>
                <a:lnTo>
                  <a:pt x="1087772" y="389404"/>
                </a:lnTo>
                <a:lnTo>
                  <a:pt x="1100392" y="432881"/>
                </a:lnTo>
                <a:lnTo>
                  <a:pt x="1109458" y="477076"/>
                </a:lnTo>
                <a:lnTo>
                  <a:pt x="1114941" y="521754"/>
                </a:lnTo>
                <a:lnTo>
                  <a:pt x="1116813" y="566679"/>
                </a:lnTo>
                <a:lnTo>
                  <a:pt x="1115044" y="611617"/>
                </a:lnTo>
                <a:lnTo>
                  <a:pt x="1109608" y="656333"/>
                </a:lnTo>
                <a:lnTo>
                  <a:pt x="1100473" y="700593"/>
                </a:lnTo>
                <a:lnTo>
                  <a:pt x="1087613" y="744160"/>
                </a:lnTo>
                <a:lnTo>
                  <a:pt x="1070998" y="786801"/>
                </a:lnTo>
                <a:lnTo>
                  <a:pt x="1050600" y="828281"/>
                </a:lnTo>
                <a:lnTo>
                  <a:pt x="1026390" y="868365"/>
                </a:lnTo>
                <a:lnTo>
                  <a:pt x="998339" y="906817"/>
                </a:lnTo>
                <a:lnTo>
                  <a:pt x="967050" y="942710"/>
                </a:lnTo>
                <a:lnTo>
                  <a:pt x="933320" y="975218"/>
                </a:lnTo>
                <a:lnTo>
                  <a:pt x="897385" y="1004315"/>
                </a:lnTo>
                <a:lnTo>
                  <a:pt x="859481" y="1029978"/>
                </a:lnTo>
                <a:lnTo>
                  <a:pt x="819841" y="1052184"/>
                </a:lnTo>
                <a:lnTo>
                  <a:pt x="778703" y="1070908"/>
                </a:lnTo>
                <a:lnTo>
                  <a:pt x="736300" y="1086127"/>
                </a:lnTo>
                <a:lnTo>
                  <a:pt x="692869" y="1097817"/>
                </a:lnTo>
                <a:lnTo>
                  <a:pt x="648644" y="1105954"/>
                </a:lnTo>
                <a:lnTo>
                  <a:pt x="603860" y="1110515"/>
                </a:lnTo>
                <a:lnTo>
                  <a:pt x="558754" y="1111476"/>
                </a:lnTo>
                <a:lnTo>
                  <a:pt x="513560" y="1108813"/>
                </a:lnTo>
                <a:lnTo>
                  <a:pt x="468514" y="1102502"/>
                </a:lnTo>
                <a:lnTo>
                  <a:pt x="423850" y="1092519"/>
                </a:lnTo>
                <a:lnTo>
                  <a:pt x="379804" y="1078841"/>
                </a:lnTo>
                <a:lnTo>
                  <a:pt x="336612" y="1061444"/>
                </a:lnTo>
                <a:lnTo>
                  <a:pt x="294508" y="1040304"/>
                </a:lnTo>
                <a:lnTo>
                  <a:pt x="253729" y="1015397"/>
                </a:lnTo>
                <a:lnTo>
                  <a:pt x="214508" y="986700"/>
                </a:lnTo>
                <a:lnTo>
                  <a:pt x="177812" y="954821"/>
                </a:lnTo>
                <a:lnTo>
                  <a:pt x="144469" y="920580"/>
                </a:lnTo>
                <a:lnTo>
                  <a:pt x="114507" y="884212"/>
                </a:lnTo>
                <a:lnTo>
                  <a:pt x="87955" y="845952"/>
                </a:lnTo>
                <a:lnTo>
                  <a:pt x="64842" y="806035"/>
                </a:lnTo>
                <a:lnTo>
                  <a:pt x="45198" y="764695"/>
                </a:lnTo>
                <a:lnTo>
                  <a:pt x="29049" y="722168"/>
                </a:lnTo>
                <a:lnTo>
                  <a:pt x="16427" y="678687"/>
                </a:lnTo>
                <a:lnTo>
                  <a:pt x="7358" y="634488"/>
                </a:lnTo>
                <a:lnTo>
                  <a:pt x="1873" y="589806"/>
                </a:lnTo>
                <a:lnTo>
                  <a:pt x="0" y="544874"/>
                </a:lnTo>
                <a:lnTo>
                  <a:pt x="1767" y="499929"/>
                </a:lnTo>
                <a:lnTo>
                  <a:pt x="7203" y="455204"/>
                </a:lnTo>
                <a:lnTo>
                  <a:pt x="16338" y="410935"/>
                </a:lnTo>
                <a:lnTo>
                  <a:pt x="29200" y="367355"/>
                </a:lnTo>
                <a:lnTo>
                  <a:pt x="45818" y="324701"/>
                </a:lnTo>
                <a:lnTo>
                  <a:pt x="66221" y="283206"/>
                </a:lnTo>
                <a:lnTo>
                  <a:pt x="90437" y="243105"/>
                </a:lnTo>
                <a:lnTo>
                  <a:pt x="118496" y="204634"/>
                </a:lnTo>
                <a:close/>
              </a:path>
            </a:pathLst>
          </a:custGeom>
          <a:ln w="7349">
            <a:solidFill>
              <a:srgbClr val="C6B791"/>
            </a:solidFill>
          </a:ln>
        </p:spPr>
        <p:txBody>
          <a:bodyPr wrap="square" lIns="0" tIns="0" rIns="0" bIns="0" rtlCol="0"/>
          <a:lstStyle/>
          <a:p>
            <a:endParaRPr/>
          </a:p>
        </p:txBody>
      </p:sp>
      <p:sp>
        <p:nvSpPr>
          <p:cNvPr id="9" name="object 9"/>
          <p:cNvSpPr/>
          <p:nvPr/>
        </p:nvSpPr>
        <p:spPr>
          <a:xfrm>
            <a:off x="317958" y="1181524"/>
            <a:ext cx="855980" cy="850265"/>
          </a:xfrm>
          <a:custGeom>
            <a:avLst/>
            <a:gdLst/>
            <a:ahLst/>
            <a:cxnLst/>
            <a:rect l="l" t="t" r="r" b="b"/>
            <a:pathLst>
              <a:path w="855980" h="850264">
                <a:moveTo>
                  <a:pt x="89838" y="155150"/>
                </a:moveTo>
                <a:lnTo>
                  <a:pt x="63217" y="192564"/>
                </a:lnTo>
                <a:lnTo>
                  <a:pt x="41317" y="231919"/>
                </a:lnTo>
                <a:lnTo>
                  <a:pt x="24090" y="272849"/>
                </a:lnTo>
                <a:lnTo>
                  <a:pt x="11493" y="314989"/>
                </a:lnTo>
                <a:lnTo>
                  <a:pt x="3478" y="357973"/>
                </a:lnTo>
                <a:lnTo>
                  <a:pt x="0" y="401436"/>
                </a:lnTo>
                <a:lnTo>
                  <a:pt x="1012" y="445012"/>
                </a:lnTo>
                <a:lnTo>
                  <a:pt x="6469" y="488336"/>
                </a:lnTo>
                <a:lnTo>
                  <a:pt x="16325" y="531041"/>
                </a:lnTo>
                <a:lnTo>
                  <a:pt x="30534" y="572763"/>
                </a:lnTo>
                <a:lnTo>
                  <a:pt x="49050" y="613136"/>
                </a:lnTo>
                <a:lnTo>
                  <a:pt x="71827" y="651795"/>
                </a:lnTo>
                <a:lnTo>
                  <a:pt x="98819" y="688373"/>
                </a:lnTo>
                <a:lnTo>
                  <a:pt x="129979" y="722506"/>
                </a:lnTo>
                <a:lnTo>
                  <a:pt x="165264" y="753828"/>
                </a:lnTo>
                <a:lnTo>
                  <a:pt x="203626" y="781288"/>
                </a:lnTo>
                <a:lnTo>
                  <a:pt x="243815" y="804104"/>
                </a:lnTo>
                <a:lnTo>
                  <a:pt x="285462" y="822312"/>
                </a:lnTo>
                <a:lnTo>
                  <a:pt x="328203" y="835949"/>
                </a:lnTo>
                <a:lnTo>
                  <a:pt x="371670" y="845051"/>
                </a:lnTo>
                <a:lnTo>
                  <a:pt x="415497" y="849655"/>
                </a:lnTo>
                <a:lnTo>
                  <a:pt x="459319" y="849796"/>
                </a:lnTo>
                <a:lnTo>
                  <a:pt x="502768" y="845511"/>
                </a:lnTo>
                <a:lnTo>
                  <a:pt x="545478" y="836837"/>
                </a:lnTo>
                <a:lnTo>
                  <a:pt x="587084" y="823809"/>
                </a:lnTo>
                <a:lnTo>
                  <a:pt x="627219" y="806465"/>
                </a:lnTo>
                <a:lnTo>
                  <a:pt x="665516" y="784840"/>
                </a:lnTo>
                <a:lnTo>
                  <a:pt x="701609" y="758971"/>
                </a:lnTo>
                <a:lnTo>
                  <a:pt x="735133" y="728894"/>
                </a:lnTo>
                <a:lnTo>
                  <a:pt x="765720" y="694646"/>
                </a:lnTo>
                <a:lnTo>
                  <a:pt x="792343" y="657209"/>
                </a:lnTo>
                <a:lnTo>
                  <a:pt x="814245" y="617838"/>
                </a:lnTo>
                <a:lnTo>
                  <a:pt x="831472" y="576897"/>
                </a:lnTo>
                <a:lnTo>
                  <a:pt x="844071" y="534752"/>
                </a:lnTo>
                <a:lnTo>
                  <a:pt x="852086" y="491766"/>
                </a:lnTo>
                <a:lnTo>
                  <a:pt x="855565" y="448304"/>
                </a:lnTo>
                <a:lnTo>
                  <a:pt x="854552" y="404733"/>
                </a:lnTo>
                <a:lnTo>
                  <a:pt x="849095" y="361416"/>
                </a:lnTo>
                <a:lnTo>
                  <a:pt x="839239" y="318718"/>
                </a:lnTo>
                <a:lnTo>
                  <a:pt x="825030" y="277004"/>
                </a:lnTo>
                <a:lnTo>
                  <a:pt x="806515" y="236639"/>
                </a:lnTo>
                <a:lnTo>
                  <a:pt x="783739" y="197988"/>
                </a:lnTo>
                <a:lnTo>
                  <a:pt x="756748" y="161416"/>
                </a:lnTo>
                <a:lnTo>
                  <a:pt x="725589" y="127288"/>
                </a:lnTo>
                <a:lnTo>
                  <a:pt x="690307" y="95968"/>
                </a:lnTo>
                <a:lnTo>
                  <a:pt x="651942" y="68508"/>
                </a:lnTo>
                <a:lnTo>
                  <a:pt x="611752" y="45692"/>
                </a:lnTo>
                <a:lnTo>
                  <a:pt x="570102" y="27483"/>
                </a:lnTo>
                <a:lnTo>
                  <a:pt x="527360" y="13846"/>
                </a:lnTo>
                <a:lnTo>
                  <a:pt x="483892" y="4744"/>
                </a:lnTo>
                <a:lnTo>
                  <a:pt x="440064" y="141"/>
                </a:lnTo>
                <a:lnTo>
                  <a:pt x="396241" y="0"/>
                </a:lnTo>
                <a:lnTo>
                  <a:pt x="352791" y="4284"/>
                </a:lnTo>
                <a:lnTo>
                  <a:pt x="310080" y="12959"/>
                </a:lnTo>
                <a:lnTo>
                  <a:pt x="268474" y="25986"/>
                </a:lnTo>
                <a:lnTo>
                  <a:pt x="228339" y="43330"/>
                </a:lnTo>
                <a:lnTo>
                  <a:pt x="190042" y="64955"/>
                </a:lnTo>
                <a:lnTo>
                  <a:pt x="153949" y="90824"/>
                </a:lnTo>
                <a:lnTo>
                  <a:pt x="120425" y="120901"/>
                </a:lnTo>
                <a:lnTo>
                  <a:pt x="89838" y="155150"/>
                </a:lnTo>
                <a:close/>
              </a:path>
            </a:pathLst>
          </a:custGeom>
          <a:ln w="7349">
            <a:solidFill>
              <a:srgbClr val="C6B791"/>
            </a:solidFill>
          </a:ln>
        </p:spPr>
        <p:txBody>
          <a:bodyPr wrap="square" lIns="0" tIns="0" rIns="0" bIns="0" rtlCol="0"/>
          <a:lstStyle/>
          <a:p>
            <a:endParaRPr/>
          </a:p>
        </p:txBody>
      </p:sp>
      <p:sp>
        <p:nvSpPr>
          <p:cNvPr id="10" name="object 10"/>
          <p:cNvSpPr/>
          <p:nvPr/>
        </p:nvSpPr>
        <p:spPr>
          <a:xfrm>
            <a:off x="1088136" y="0"/>
            <a:ext cx="8056245" cy="6858000"/>
          </a:xfrm>
          <a:custGeom>
            <a:avLst/>
            <a:gdLst/>
            <a:ahLst/>
            <a:cxnLst/>
            <a:rect l="l" t="t" r="r" b="b"/>
            <a:pathLst>
              <a:path w="8056245" h="6858000">
                <a:moveTo>
                  <a:pt x="0" y="6858000"/>
                </a:moveTo>
                <a:lnTo>
                  <a:pt x="8055863" y="6858000"/>
                </a:lnTo>
                <a:lnTo>
                  <a:pt x="8055863" y="0"/>
                </a:lnTo>
                <a:lnTo>
                  <a:pt x="0" y="0"/>
                </a:lnTo>
                <a:lnTo>
                  <a:pt x="0" y="6858000"/>
                </a:lnTo>
                <a:close/>
              </a:path>
            </a:pathLst>
          </a:custGeom>
          <a:solidFill>
            <a:srgbClr val="FFFFFF"/>
          </a:solidFill>
        </p:spPr>
        <p:txBody>
          <a:bodyPr wrap="square" lIns="0" tIns="0" rIns="0" bIns="0" rtlCol="0"/>
          <a:lstStyle/>
          <a:p>
            <a:endParaRPr/>
          </a:p>
        </p:txBody>
      </p:sp>
      <p:sp>
        <p:nvSpPr>
          <p:cNvPr id="11" name="object 11"/>
          <p:cNvSpPr/>
          <p:nvPr/>
        </p:nvSpPr>
        <p:spPr>
          <a:xfrm>
            <a:off x="935736" y="0"/>
            <a:ext cx="155447" cy="6858000"/>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051560" y="0"/>
            <a:ext cx="0" cy="6858000"/>
          </a:xfrm>
          <a:custGeom>
            <a:avLst/>
            <a:gdLst/>
            <a:ahLst/>
            <a:cxnLst/>
            <a:rect l="l" t="t" r="r" b="b"/>
            <a:pathLst>
              <a:path h="6858000">
                <a:moveTo>
                  <a:pt x="0" y="0"/>
                </a:moveTo>
                <a:lnTo>
                  <a:pt x="0" y="6858000"/>
                </a:lnTo>
              </a:path>
            </a:pathLst>
          </a:custGeom>
          <a:ln w="73152">
            <a:solidFill>
              <a:srgbClr val="FFFFFF"/>
            </a:solidFill>
          </a:ln>
        </p:spPr>
        <p:txBody>
          <a:bodyPr wrap="square" lIns="0" tIns="0" rIns="0" bIns="0" rtlCol="0"/>
          <a:lstStyle/>
          <a:p>
            <a:endParaRPr/>
          </a:p>
        </p:txBody>
      </p:sp>
      <p:sp>
        <p:nvSpPr>
          <p:cNvPr id="16" name="object 16"/>
          <p:cNvSpPr txBox="1">
            <a:spLocks noGrp="1"/>
          </p:cNvSpPr>
          <p:nvPr>
            <p:ph type="title"/>
          </p:nvPr>
        </p:nvSpPr>
        <p:spPr>
          <a:xfrm>
            <a:off x="1219200" y="2743200"/>
            <a:ext cx="7543800" cy="843180"/>
          </a:xfrm>
          <a:prstGeom prst="rect">
            <a:avLst/>
          </a:prstGeom>
        </p:spPr>
        <p:txBody>
          <a:bodyPr vert="horz" wrap="square" lIns="0" tIns="12065" rIns="0" bIns="0" rtlCol="0">
            <a:spAutoFit/>
          </a:bodyPr>
          <a:lstStyle/>
          <a:p>
            <a:pPr marL="12700" algn="ctr">
              <a:lnSpc>
                <a:spcPct val="100000"/>
              </a:lnSpc>
              <a:spcBef>
                <a:spcPts val="95"/>
              </a:spcBef>
            </a:pPr>
            <a:r>
              <a:rPr lang="en-US" sz="5400" b="1" spc="-5" dirty="0" smtClean="0">
                <a:solidFill>
                  <a:schemeClr val="bg2">
                    <a:lumMod val="90000"/>
                    <a:lumOff val="10000"/>
                  </a:schemeClr>
                </a:solidFill>
                <a:latin typeface="Times New Roman" pitchFamily="18" charset="0"/>
                <a:cs typeface="Times New Roman" pitchFamily="18" charset="0"/>
              </a:rPr>
              <a:t>EXAMPLES</a:t>
            </a:r>
            <a:endParaRPr sz="5400" b="1" dirty="0">
              <a:solidFill>
                <a:schemeClr val="bg2">
                  <a:lumMod val="90000"/>
                  <a:lumOff val="10000"/>
                </a:schemeClr>
              </a:solidFill>
              <a:latin typeface="Times New Roman" pitchFamily="18" charset="0"/>
              <a:cs typeface="Times New Roman" pitchFamily="18" charset="0"/>
            </a:endParaRPr>
          </a:p>
        </p:txBody>
      </p:sp>
      <p:sp>
        <p:nvSpPr>
          <p:cNvPr id="19" name="Content Placeholder 18"/>
          <p:cNvSpPr>
            <a:spLocks noGrp="1"/>
          </p:cNvSpPr>
          <p:nvPr>
            <p:ph idx="1"/>
          </p:nvPr>
        </p:nvSpPr>
        <p:spPr>
          <a:xfrm>
            <a:off x="1066800" y="1371600"/>
            <a:ext cx="7696200" cy="5029200"/>
          </a:xfrm>
        </p:spPr>
        <p:txBody>
          <a:bodyPr/>
          <a:lstStyle/>
          <a:p>
            <a:pPr marL="295910" marR="140970" indent="-283845" algn="just">
              <a:spcBef>
                <a:spcPts val="100"/>
              </a:spcBef>
              <a:buNone/>
            </a:pPr>
            <a:endParaRPr lang="en-US" sz="2600" dirty="0" smtClean="0">
              <a:solidFill>
                <a:schemeClr val="tx1"/>
              </a:solidFill>
              <a:latin typeface="Times New Roman" pitchFamily="18" charset="0"/>
              <a:cs typeface="Times New Roman" pitchFamily="18" charset="0"/>
            </a:endParaRPr>
          </a:p>
          <a:p>
            <a:pPr algn="just">
              <a:lnSpc>
                <a:spcPct val="100000"/>
              </a:lnSpc>
              <a:spcBef>
                <a:spcPts val="45"/>
              </a:spcBef>
            </a:pPr>
            <a:endParaRPr lang="en-US" sz="2600" dirty="0" smtClean="0">
              <a:latin typeface="Times New Roman"/>
              <a:cs typeface="Times New Roman"/>
            </a:endParaRPr>
          </a:p>
          <a:p>
            <a:pPr marL="295910" marR="140970" indent="-283845" algn="just">
              <a:spcBef>
                <a:spcPts val="100"/>
              </a:spcBef>
              <a:buFont typeface="Wingdings" pitchFamily="2" charset="2"/>
              <a:buChar char="q"/>
            </a:pPr>
            <a:endParaRPr lang="en-US" sz="2600" dirty="0"/>
          </a:p>
        </p:txBody>
      </p:sp>
      <p:sp>
        <p:nvSpPr>
          <p:cNvPr id="18" name="object 18"/>
          <p:cNvSpPr txBox="1">
            <a:spLocks noGrp="1"/>
          </p:cNvSpPr>
          <p:nvPr>
            <p:ph type="sldNum" sz="quarter" idx="4294967295"/>
          </p:nvPr>
        </p:nvSpPr>
        <p:spPr>
          <a:xfrm>
            <a:off x="8921750" y="6551613"/>
            <a:ext cx="222250" cy="196850"/>
          </a:xfrm>
          <a:prstGeom prst="rect">
            <a:avLst/>
          </a:prstGeom>
        </p:spPr>
        <p:txBody>
          <a:bodyPr vert="horz" wrap="square" lIns="0" tIns="0" rIns="0" bIns="0" rtlCol="0">
            <a:spAutoFit/>
          </a:bodyPr>
          <a:lstStyle/>
          <a:p>
            <a:pPr marL="25400">
              <a:lnSpc>
                <a:spcPts val="1425"/>
              </a:lnSpc>
            </a:pPr>
            <a:fld id="{81D60167-4931-47E6-BA6A-407CBD079E47}" type="slidenum">
              <a:rPr spc="-5" dirty="0"/>
              <a:pPr marL="25400">
                <a:lnSpc>
                  <a:spcPts val="1425"/>
                </a:lnSpc>
              </a:pPr>
              <a:t>7</a:t>
            </a:fld>
            <a:endParaRPr spc="-5" dirty="0"/>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04" y="3810"/>
            <a:ext cx="819785" cy="819150"/>
          </a:xfrm>
          <a:custGeom>
            <a:avLst/>
            <a:gdLst/>
            <a:ahLst/>
            <a:cxnLst/>
            <a:rect l="l" t="t" r="r" b="b"/>
            <a:pathLst>
              <a:path w="819785" h="819150">
                <a:moveTo>
                  <a:pt x="819655" y="0"/>
                </a:moveTo>
                <a:lnTo>
                  <a:pt x="505" y="0"/>
                </a:lnTo>
                <a:lnTo>
                  <a:pt x="0" y="819150"/>
                </a:lnTo>
                <a:lnTo>
                  <a:pt x="505" y="819150"/>
                </a:lnTo>
                <a:lnTo>
                  <a:pt x="48635" y="817759"/>
                </a:lnTo>
                <a:lnTo>
                  <a:pt x="96034" y="813638"/>
                </a:lnTo>
                <a:lnTo>
                  <a:pt x="142623" y="806864"/>
                </a:lnTo>
                <a:lnTo>
                  <a:pt x="188327" y="797514"/>
                </a:lnTo>
                <a:lnTo>
                  <a:pt x="233067" y="785664"/>
                </a:lnTo>
                <a:lnTo>
                  <a:pt x="276768" y="771391"/>
                </a:lnTo>
                <a:lnTo>
                  <a:pt x="319353" y="754772"/>
                </a:lnTo>
                <a:lnTo>
                  <a:pt x="360744" y="735885"/>
                </a:lnTo>
                <a:lnTo>
                  <a:pt x="400865" y="714805"/>
                </a:lnTo>
                <a:lnTo>
                  <a:pt x="439639" y="691610"/>
                </a:lnTo>
                <a:lnTo>
                  <a:pt x="476990" y="666377"/>
                </a:lnTo>
                <a:lnTo>
                  <a:pt x="512839" y="639182"/>
                </a:lnTo>
                <a:lnTo>
                  <a:pt x="547112" y="610102"/>
                </a:lnTo>
                <a:lnTo>
                  <a:pt x="579729" y="579215"/>
                </a:lnTo>
                <a:lnTo>
                  <a:pt x="610616" y="546596"/>
                </a:lnTo>
                <a:lnTo>
                  <a:pt x="639695" y="512323"/>
                </a:lnTo>
                <a:lnTo>
                  <a:pt x="666889" y="476473"/>
                </a:lnTo>
                <a:lnTo>
                  <a:pt x="692122" y="439123"/>
                </a:lnTo>
                <a:lnTo>
                  <a:pt x="715316" y="400349"/>
                </a:lnTo>
                <a:lnTo>
                  <a:pt x="736395" y="360228"/>
                </a:lnTo>
                <a:lnTo>
                  <a:pt x="755281" y="318837"/>
                </a:lnTo>
                <a:lnTo>
                  <a:pt x="771899" y="276253"/>
                </a:lnTo>
                <a:lnTo>
                  <a:pt x="786171" y="232553"/>
                </a:lnTo>
                <a:lnTo>
                  <a:pt x="798020" y="187814"/>
                </a:lnTo>
                <a:lnTo>
                  <a:pt x="807370" y="142112"/>
                </a:lnTo>
                <a:lnTo>
                  <a:pt x="814144" y="95524"/>
                </a:lnTo>
                <a:lnTo>
                  <a:pt x="818264" y="48128"/>
                </a:lnTo>
                <a:lnTo>
                  <a:pt x="819655" y="0"/>
                </a:lnTo>
                <a:close/>
              </a:path>
            </a:pathLst>
          </a:custGeom>
          <a:solidFill>
            <a:srgbClr val="FDF9F4">
              <a:alpha val="32940"/>
            </a:srgbClr>
          </a:solidFill>
        </p:spPr>
        <p:txBody>
          <a:bodyPr wrap="square" lIns="0" tIns="0" rIns="0" bIns="0" rtlCol="0"/>
          <a:lstStyle/>
          <a:p>
            <a:endParaRPr/>
          </a:p>
        </p:txBody>
      </p:sp>
      <p:sp>
        <p:nvSpPr>
          <p:cNvPr id="3" name="object 3"/>
          <p:cNvSpPr/>
          <p:nvPr/>
        </p:nvSpPr>
        <p:spPr>
          <a:xfrm>
            <a:off x="3304" y="3810"/>
            <a:ext cx="819785" cy="819150"/>
          </a:xfrm>
          <a:custGeom>
            <a:avLst/>
            <a:gdLst/>
            <a:ahLst/>
            <a:cxnLst/>
            <a:rect l="l" t="t" r="r" b="b"/>
            <a:pathLst>
              <a:path w="819785" h="819150">
                <a:moveTo>
                  <a:pt x="819655" y="0"/>
                </a:moveTo>
                <a:lnTo>
                  <a:pt x="818264" y="48128"/>
                </a:lnTo>
                <a:lnTo>
                  <a:pt x="814144" y="95524"/>
                </a:lnTo>
                <a:lnTo>
                  <a:pt x="807370" y="142112"/>
                </a:lnTo>
                <a:lnTo>
                  <a:pt x="798020" y="187814"/>
                </a:lnTo>
                <a:lnTo>
                  <a:pt x="786171" y="232553"/>
                </a:lnTo>
                <a:lnTo>
                  <a:pt x="771899" y="276253"/>
                </a:lnTo>
                <a:lnTo>
                  <a:pt x="755281" y="318837"/>
                </a:lnTo>
                <a:lnTo>
                  <a:pt x="736395" y="360228"/>
                </a:lnTo>
                <a:lnTo>
                  <a:pt x="715316" y="400349"/>
                </a:lnTo>
                <a:lnTo>
                  <a:pt x="692122" y="439123"/>
                </a:lnTo>
                <a:lnTo>
                  <a:pt x="666889" y="476473"/>
                </a:lnTo>
                <a:lnTo>
                  <a:pt x="639695" y="512323"/>
                </a:lnTo>
                <a:lnTo>
                  <a:pt x="610616" y="546596"/>
                </a:lnTo>
                <a:lnTo>
                  <a:pt x="579729" y="579215"/>
                </a:lnTo>
                <a:lnTo>
                  <a:pt x="547112" y="610102"/>
                </a:lnTo>
                <a:lnTo>
                  <a:pt x="512839" y="639182"/>
                </a:lnTo>
                <a:lnTo>
                  <a:pt x="476990" y="666377"/>
                </a:lnTo>
                <a:lnTo>
                  <a:pt x="439639" y="691610"/>
                </a:lnTo>
                <a:lnTo>
                  <a:pt x="400865" y="714805"/>
                </a:lnTo>
                <a:lnTo>
                  <a:pt x="360744" y="735885"/>
                </a:lnTo>
                <a:lnTo>
                  <a:pt x="319353" y="754772"/>
                </a:lnTo>
                <a:lnTo>
                  <a:pt x="276768" y="771391"/>
                </a:lnTo>
                <a:lnTo>
                  <a:pt x="233067" y="785664"/>
                </a:lnTo>
                <a:lnTo>
                  <a:pt x="188327" y="797514"/>
                </a:lnTo>
                <a:lnTo>
                  <a:pt x="142623" y="806864"/>
                </a:lnTo>
                <a:lnTo>
                  <a:pt x="96034" y="813638"/>
                </a:lnTo>
                <a:lnTo>
                  <a:pt x="48635" y="817759"/>
                </a:lnTo>
                <a:lnTo>
                  <a:pt x="505" y="819150"/>
                </a:lnTo>
                <a:lnTo>
                  <a:pt x="336" y="819150"/>
                </a:lnTo>
                <a:lnTo>
                  <a:pt x="168" y="819150"/>
                </a:lnTo>
                <a:lnTo>
                  <a:pt x="0" y="819150"/>
                </a:lnTo>
                <a:lnTo>
                  <a:pt x="505" y="0"/>
                </a:lnTo>
                <a:lnTo>
                  <a:pt x="819655" y="0"/>
                </a:lnTo>
                <a:close/>
              </a:path>
            </a:pathLst>
          </a:custGeom>
          <a:ln w="3175">
            <a:solidFill>
              <a:srgbClr val="D2C39E"/>
            </a:solidFill>
          </a:ln>
        </p:spPr>
        <p:txBody>
          <a:bodyPr wrap="square" lIns="0" tIns="0" rIns="0" bIns="0" rtlCol="0"/>
          <a:lstStyle/>
          <a:p>
            <a:endParaRPr/>
          </a:p>
        </p:txBody>
      </p:sp>
      <p:sp>
        <p:nvSpPr>
          <p:cNvPr id="4" name="object 4"/>
          <p:cNvSpPr/>
          <p:nvPr/>
        </p:nvSpPr>
        <p:spPr>
          <a:xfrm>
            <a:off x="128015" y="6095"/>
            <a:ext cx="1784604" cy="17846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69163" y="21335"/>
            <a:ext cx="1702435" cy="1702435"/>
          </a:xfrm>
          <a:custGeom>
            <a:avLst/>
            <a:gdLst/>
            <a:ahLst/>
            <a:cxnLst/>
            <a:rect l="l" t="t" r="r" b="b"/>
            <a:pathLst>
              <a:path w="1702435" h="1702435">
                <a:moveTo>
                  <a:pt x="0" y="851154"/>
                </a:moveTo>
                <a:lnTo>
                  <a:pt x="1347" y="802859"/>
                </a:lnTo>
                <a:lnTo>
                  <a:pt x="5341" y="755271"/>
                </a:lnTo>
                <a:lnTo>
                  <a:pt x="11910" y="708461"/>
                </a:lnTo>
                <a:lnTo>
                  <a:pt x="20983" y="662500"/>
                </a:lnTo>
                <a:lnTo>
                  <a:pt x="32487" y="617462"/>
                </a:lnTo>
                <a:lnTo>
                  <a:pt x="46350" y="573417"/>
                </a:lnTo>
                <a:lnTo>
                  <a:pt x="62501" y="530438"/>
                </a:lnTo>
                <a:lnTo>
                  <a:pt x="80868" y="488596"/>
                </a:lnTo>
                <a:lnTo>
                  <a:pt x="101378" y="447964"/>
                </a:lnTo>
                <a:lnTo>
                  <a:pt x="123961" y="408613"/>
                </a:lnTo>
                <a:lnTo>
                  <a:pt x="148543" y="370615"/>
                </a:lnTo>
                <a:lnTo>
                  <a:pt x="175055" y="334042"/>
                </a:lnTo>
                <a:lnTo>
                  <a:pt x="203422" y="298966"/>
                </a:lnTo>
                <a:lnTo>
                  <a:pt x="233574" y="265459"/>
                </a:lnTo>
                <a:lnTo>
                  <a:pt x="265439" y="233593"/>
                </a:lnTo>
                <a:lnTo>
                  <a:pt x="298945" y="203439"/>
                </a:lnTo>
                <a:lnTo>
                  <a:pt x="334020" y="175070"/>
                </a:lnTo>
                <a:lnTo>
                  <a:pt x="370593" y="148557"/>
                </a:lnTo>
                <a:lnTo>
                  <a:pt x="408590" y="123973"/>
                </a:lnTo>
                <a:lnTo>
                  <a:pt x="447941" y="101388"/>
                </a:lnTo>
                <a:lnTo>
                  <a:pt x="488574" y="80876"/>
                </a:lnTo>
                <a:lnTo>
                  <a:pt x="530417" y="62508"/>
                </a:lnTo>
                <a:lnTo>
                  <a:pt x="573397" y="46355"/>
                </a:lnTo>
                <a:lnTo>
                  <a:pt x="617444" y="32490"/>
                </a:lnTo>
                <a:lnTo>
                  <a:pt x="662485" y="20985"/>
                </a:lnTo>
                <a:lnTo>
                  <a:pt x="708448" y="11912"/>
                </a:lnTo>
                <a:lnTo>
                  <a:pt x="755262" y="5342"/>
                </a:lnTo>
                <a:lnTo>
                  <a:pt x="802854" y="1347"/>
                </a:lnTo>
                <a:lnTo>
                  <a:pt x="851154" y="0"/>
                </a:lnTo>
                <a:lnTo>
                  <a:pt x="899448" y="1347"/>
                </a:lnTo>
                <a:lnTo>
                  <a:pt x="947036" y="5342"/>
                </a:lnTo>
                <a:lnTo>
                  <a:pt x="993846" y="11912"/>
                </a:lnTo>
                <a:lnTo>
                  <a:pt x="1039807" y="20985"/>
                </a:lnTo>
                <a:lnTo>
                  <a:pt x="1084845" y="32490"/>
                </a:lnTo>
                <a:lnTo>
                  <a:pt x="1128890" y="46355"/>
                </a:lnTo>
                <a:lnTo>
                  <a:pt x="1171869" y="62508"/>
                </a:lnTo>
                <a:lnTo>
                  <a:pt x="1213711" y="80876"/>
                </a:lnTo>
                <a:lnTo>
                  <a:pt x="1254343" y="101388"/>
                </a:lnTo>
                <a:lnTo>
                  <a:pt x="1293694" y="123973"/>
                </a:lnTo>
                <a:lnTo>
                  <a:pt x="1331692" y="148557"/>
                </a:lnTo>
                <a:lnTo>
                  <a:pt x="1368265" y="175070"/>
                </a:lnTo>
                <a:lnTo>
                  <a:pt x="1403341" y="203439"/>
                </a:lnTo>
                <a:lnTo>
                  <a:pt x="1436848" y="233593"/>
                </a:lnTo>
                <a:lnTo>
                  <a:pt x="1468714" y="265459"/>
                </a:lnTo>
                <a:lnTo>
                  <a:pt x="1498868" y="298966"/>
                </a:lnTo>
                <a:lnTo>
                  <a:pt x="1527237" y="334042"/>
                </a:lnTo>
                <a:lnTo>
                  <a:pt x="1553750" y="370615"/>
                </a:lnTo>
                <a:lnTo>
                  <a:pt x="1578334" y="408613"/>
                </a:lnTo>
                <a:lnTo>
                  <a:pt x="1600919" y="447964"/>
                </a:lnTo>
                <a:lnTo>
                  <a:pt x="1621431" y="488596"/>
                </a:lnTo>
                <a:lnTo>
                  <a:pt x="1639799" y="530438"/>
                </a:lnTo>
                <a:lnTo>
                  <a:pt x="1655952" y="573417"/>
                </a:lnTo>
                <a:lnTo>
                  <a:pt x="1669817" y="617462"/>
                </a:lnTo>
                <a:lnTo>
                  <a:pt x="1681322" y="662500"/>
                </a:lnTo>
                <a:lnTo>
                  <a:pt x="1690395" y="708461"/>
                </a:lnTo>
                <a:lnTo>
                  <a:pt x="1696965" y="755271"/>
                </a:lnTo>
                <a:lnTo>
                  <a:pt x="1700960" y="802859"/>
                </a:lnTo>
                <a:lnTo>
                  <a:pt x="1702308" y="851154"/>
                </a:lnTo>
                <a:lnTo>
                  <a:pt x="1700960" y="899448"/>
                </a:lnTo>
                <a:lnTo>
                  <a:pt x="1696965" y="947036"/>
                </a:lnTo>
                <a:lnTo>
                  <a:pt x="1690395" y="993846"/>
                </a:lnTo>
                <a:lnTo>
                  <a:pt x="1681322" y="1039807"/>
                </a:lnTo>
                <a:lnTo>
                  <a:pt x="1669817" y="1084845"/>
                </a:lnTo>
                <a:lnTo>
                  <a:pt x="1655952" y="1128890"/>
                </a:lnTo>
                <a:lnTo>
                  <a:pt x="1639799" y="1171869"/>
                </a:lnTo>
                <a:lnTo>
                  <a:pt x="1621431" y="1213711"/>
                </a:lnTo>
                <a:lnTo>
                  <a:pt x="1600919" y="1254343"/>
                </a:lnTo>
                <a:lnTo>
                  <a:pt x="1578334" y="1293694"/>
                </a:lnTo>
                <a:lnTo>
                  <a:pt x="1553750" y="1331692"/>
                </a:lnTo>
                <a:lnTo>
                  <a:pt x="1527237" y="1368265"/>
                </a:lnTo>
                <a:lnTo>
                  <a:pt x="1498868" y="1403341"/>
                </a:lnTo>
                <a:lnTo>
                  <a:pt x="1468714" y="1436848"/>
                </a:lnTo>
                <a:lnTo>
                  <a:pt x="1436848" y="1468714"/>
                </a:lnTo>
                <a:lnTo>
                  <a:pt x="1403341" y="1498868"/>
                </a:lnTo>
                <a:lnTo>
                  <a:pt x="1368265" y="1527237"/>
                </a:lnTo>
                <a:lnTo>
                  <a:pt x="1331692" y="1553750"/>
                </a:lnTo>
                <a:lnTo>
                  <a:pt x="1293694" y="1578334"/>
                </a:lnTo>
                <a:lnTo>
                  <a:pt x="1254343" y="1600919"/>
                </a:lnTo>
                <a:lnTo>
                  <a:pt x="1213711" y="1621431"/>
                </a:lnTo>
                <a:lnTo>
                  <a:pt x="1171869" y="1639799"/>
                </a:lnTo>
                <a:lnTo>
                  <a:pt x="1128890" y="1655952"/>
                </a:lnTo>
                <a:lnTo>
                  <a:pt x="1084845" y="1669817"/>
                </a:lnTo>
                <a:lnTo>
                  <a:pt x="1039807" y="1681322"/>
                </a:lnTo>
                <a:lnTo>
                  <a:pt x="993846" y="1690395"/>
                </a:lnTo>
                <a:lnTo>
                  <a:pt x="947036" y="1696965"/>
                </a:lnTo>
                <a:lnTo>
                  <a:pt x="899448" y="1700960"/>
                </a:lnTo>
                <a:lnTo>
                  <a:pt x="851154" y="1702308"/>
                </a:lnTo>
                <a:lnTo>
                  <a:pt x="802854" y="1700960"/>
                </a:lnTo>
                <a:lnTo>
                  <a:pt x="755262" y="1696965"/>
                </a:lnTo>
                <a:lnTo>
                  <a:pt x="708448" y="1690395"/>
                </a:lnTo>
                <a:lnTo>
                  <a:pt x="662485" y="1681322"/>
                </a:lnTo>
                <a:lnTo>
                  <a:pt x="617444" y="1669817"/>
                </a:lnTo>
                <a:lnTo>
                  <a:pt x="573397" y="1655952"/>
                </a:lnTo>
                <a:lnTo>
                  <a:pt x="530417" y="1639799"/>
                </a:lnTo>
                <a:lnTo>
                  <a:pt x="488574" y="1621431"/>
                </a:lnTo>
                <a:lnTo>
                  <a:pt x="447941" y="1600919"/>
                </a:lnTo>
                <a:lnTo>
                  <a:pt x="408590" y="1578334"/>
                </a:lnTo>
                <a:lnTo>
                  <a:pt x="370593" y="1553750"/>
                </a:lnTo>
                <a:lnTo>
                  <a:pt x="334020" y="1527237"/>
                </a:lnTo>
                <a:lnTo>
                  <a:pt x="298945" y="1498868"/>
                </a:lnTo>
                <a:lnTo>
                  <a:pt x="265439" y="1468714"/>
                </a:lnTo>
                <a:lnTo>
                  <a:pt x="233574" y="1436848"/>
                </a:lnTo>
                <a:lnTo>
                  <a:pt x="203422" y="1403341"/>
                </a:lnTo>
                <a:lnTo>
                  <a:pt x="175055" y="1368265"/>
                </a:lnTo>
                <a:lnTo>
                  <a:pt x="148543" y="1331692"/>
                </a:lnTo>
                <a:lnTo>
                  <a:pt x="123961" y="1293694"/>
                </a:lnTo>
                <a:lnTo>
                  <a:pt x="101378" y="1254343"/>
                </a:lnTo>
                <a:lnTo>
                  <a:pt x="80868" y="1213711"/>
                </a:lnTo>
                <a:lnTo>
                  <a:pt x="62501" y="1171869"/>
                </a:lnTo>
                <a:lnTo>
                  <a:pt x="46350" y="1128890"/>
                </a:lnTo>
                <a:lnTo>
                  <a:pt x="32487" y="1084845"/>
                </a:lnTo>
                <a:lnTo>
                  <a:pt x="20983" y="1039807"/>
                </a:lnTo>
                <a:lnTo>
                  <a:pt x="11910" y="993846"/>
                </a:lnTo>
                <a:lnTo>
                  <a:pt x="5341" y="947036"/>
                </a:lnTo>
                <a:lnTo>
                  <a:pt x="1347" y="899448"/>
                </a:lnTo>
                <a:lnTo>
                  <a:pt x="0" y="851154"/>
                </a:lnTo>
                <a:close/>
              </a:path>
            </a:pathLst>
          </a:custGeom>
          <a:ln w="27432">
            <a:solidFill>
              <a:srgbClr val="FFF6DB"/>
            </a:solidFill>
          </a:ln>
        </p:spPr>
        <p:txBody>
          <a:bodyPr wrap="square" lIns="0" tIns="0" rIns="0" bIns="0" rtlCol="0"/>
          <a:lstStyle/>
          <a:p>
            <a:endParaRPr/>
          </a:p>
        </p:txBody>
      </p:sp>
      <p:sp>
        <p:nvSpPr>
          <p:cNvPr id="6" name="object 6"/>
          <p:cNvSpPr/>
          <p:nvPr/>
        </p:nvSpPr>
        <p:spPr>
          <a:xfrm>
            <a:off x="172212" y="1045463"/>
            <a:ext cx="1155192" cy="115061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87319" y="1050633"/>
            <a:ext cx="1116813" cy="1111476"/>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87319" y="1050633"/>
            <a:ext cx="1116965" cy="1111885"/>
          </a:xfrm>
          <a:custGeom>
            <a:avLst/>
            <a:gdLst/>
            <a:ahLst/>
            <a:cxnLst/>
            <a:rect l="l" t="t" r="r" b="b"/>
            <a:pathLst>
              <a:path w="1116965" h="1111885">
                <a:moveTo>
                  <a:pt x="118496" y="204634"/>
                </a:moveTo>
                <a:lnTo>
                  <a:pt x="149785" y="168741"/>
                </a:lnTo>
                <a:lnTo>
                  <a:pt x="183515" y="136234"/>
                </a:lnTo>
                <a:lnTo>
                  <a:pt x="219451" y="107137"/>
                </a:lnTo>
                <a:lnTo>
                  <a:pt x="257356" y="81474"/>
                </a:lnTo>
                <a:lnTo>
                  <a:pt x="296996" y="59270"/>
                </a:lnTo>
                <a:lnTo>
                  <a:pt x="338135" y="40547"/>
                </a:lnTo>
                <a:lnTo>
                  <a:pt x="380538" y="25331"/>
                </a:lnTo>
                <a:lnTo>
                  <a:pt x="423971" y="13644"/>
                </a:lnTo>
                <a:lnTo>
                  <a:pt x="468196" y="5510"/>
                </a:lnTo>
                <a:lnTo>
                  <a:pt x="512980" y="954"/>
                </a:lnTo>
                <a:lnTo>
                  <a:pt x="558087" y="0"/>
                </a:lnTo>
                <a:lnTo>
                  <a:pt x="603281" y="2670"/>
                </a:lnTo>
                <a:lnTo>
                  <a:pt x="648327" y="8990"/>
                </a:lnTo>
                <a:lnTo>
                  <a:pt x="692991" y="18983"/>
                </a:lnTo>
                <a:lnTo>
                  <a:pt x="737036" y="32672"/>
                </a:lnTo>
                <a:lnTo>
                  <a:pt x="780227" y="50083"/>
                </a:lnTo>
                <a:lnTo>
                  <a:pt x="822330" y="71238"/>
                </a:lnTo>
                <a:lnTo>
                  <a:pt x="863108" y="96162"/>
                </a:lnTo>
                <a:lnTo>
                  <a:pt x="902327" y="124878"/>
                </a:lnTo>
                <a:lnTo>
                  <a:pt x="939023" y="156757"/>
                </a:lnTo>
                <a:lnTo>
                  <a:pt x="972365" y="190998"/>
                </a:lnTo>
                <a:lnTo>
                  <a:pt x="1002325" y="227366"/>
                </a:lnTo>
                <a:lnTo>
                  <a:pt x="1028874" y="265625"/>
                </a:lnTo>
                <a:lnTo>
                  <a:pt x="1051985" y="305541"/>
                </a:lnTo>
                <a:lnTo>
                  <a:pt x="1071626" y="346879"/>
                </a:lnTo>
                <a:lnTo>
                  <a:pt x="1087772" y="389404"/>
                </a:lnTo>
                <a:lnTo>
                  <a:pt x="1100392" y="432881"/>
                </a:lnTo>
                <a:lnTo>
                  <a:pt x="1109458" y="477076"/>
                </a:lnTo>
                <a:lnTo>
                  <a:pt x="1114941" y="521754"/>
                </a:lnTo>
                <a:lnTo>
                  <a:pt x="1116813" y="566679"/>
                </a:lnTo>
                <a:lnTo>
                  <a:pt x="1115044" y="611617"/>
                </a:lnTo>
                <a:lnTo>
                  <a:pt x="1109608" y="656333"/>
                </a:lnTo>
                <a:lnTo>
                  <a:pt x="1100473" y="700593"/>
                </a:lnTo>
                <a:lnTo>
                  <a:pt x="1087613" y="744160"/>
                </a:lnTo>
                <a:lnTo>
                  <a:pt x="1070998" y="786801"/>
                </a:lnTo>
                <a:lnTo>
                  <a:pt x="1050600" y="828281"/>
                </a:lnTo>
                <a:lnTo>
                  <a:pt x="1026390" y="868365"/>
                </a:lnTo>
                <a:lnTo>
                  <a:pt x="998339" y="906817"/>
                </a:lnTo>
                <a:lnTo>
                  <a:pt x="967050" y="942710"/>
                </a:lnTo>
                <a:lnTo>
                  <a:pt x="933320" y="975218"/>
                </a:lnTo>
                <a:lnTo>
                  <a:pt x="897385" y="1004315"/>
                </a:lnTo>
                <a:lnTo>
                  <a:pt x="859481" y="1029978"/>
                </a:lnTo>
                <a:lnTo>
                  <a:pt x="819841" y="1052184"/>
                </a:lnTo>
                <a:lnTo>
                  <a:pt x="778703" y="1070908"/>
                </a:lnTo>
                <a:lnTo>
                  <a:pt x="736300" y="1086127"/>
                </a:lnTo>
                <a:lnTo>
                  <a:pt x="692869" y="1097817"/>
                </a:lnTo>
                <a:lnTo>
                  <a:pt x="648644" y="1105954"/>
                </a:lnTo>
                <a:lnTo>
                  <a:pt x="603860" y="1110515"/>
                </a:lnTo>
                <a:lnTo>
                  <a:pt x="558754" y="1111476"/>
                </a:lnTo>
                <a:lnTo>
                  <a:pt x="513560" y="1108813"/>
                </a:lnTo>
                <a:lnTo>
                  <a:pt x="468514" y="1102502"/>
                </a:lnTo>
                <a:lnTo>
                  <a:pt x="423850" y="1092519"/>
                </a:lnTo>
                <a:lnTo>
                  <a:pt x="379804" y="1078841"/>
                </a:lnTo>
                <a:lnTo>
                  <a:pt x="336612" y="1061444"/>
                </a:lnTo>
                <a:lnTo>
                  <a:pt x="294508" y="1040304"/>
                </a:lnTo>
                <a:lnTo>
                  <a:pt x="253729" y="1015397"/>
                </a:lnTo>
                <a:lnTo>
                  <a:pt x="214508" y="986700"/>
                </a:lnTo>
                <a:lnTo>
                  <a:pt x="177812" y="954821"/>
                </a:lnTo>
                <a:lnTo>
                  <a:pt x="144469" y="920580"/>
                </a:lnTo>
                <a:lnTo>
                  <a:pt x="114507" y="884212"/>
                </a:lnTo>
                <a:lnTo>
                  <a:pt x="87955" y="845952"/>
                </a:lnTo>
                <a:lnTo>
                  <a:pt x="64842" y="806035"/>
                </a:lnTo>
                <a:lnTo>
                  <a:pt x="45198" y="764695"/>
                </a:lnTo>
                <a:lnTo>
                  <a:pt x="29049" y="722168"/>
                </a:lnTo>
                <a:lnTo>
                  <a:pt x="16427" y="678687"/>
                </a:lnTo>
                <a:lnTo>
                  <a:pt x="7358" y="634488"/>
                </a:lnTo>
                <a:lnTo>
                  <a:pt x="1873" y="589806"/>
                </a:lnTo>
                <a:lnTo>
                  <a:pt x="0" y="544874"/>
                </a:lnTo>
                <a:lnTo>
                  <a:pt x="1767" y="499929"/>
                </a:lnTo>
                <a:lnTo>
                  <a:pt x="7203" y="455204"/>
                </a:lnTo>
                <a:lnTo>
                  <a:pt x="16338" y="410935"/>
                </a:lnTo>
                <a:lnTo>
                  <a:pt x="29200" y="367355"/>
                </a:lnTo>
                <a:lnTo>
                  <a:pt x="45818" y="324701"/>
                </a:lnTo>
                <a:lnTo>
                  <a:pt x="66221" y="283206"/>
                </a:lnTo>
                <a:lnTo>
                  <a:pt x="90437" y="243105"/>
                </a:lnTo>
                <a:lnTo>
                  <a:pt x="118496" y="204634"/>
                </a:lnTo>
                <a:close/>
              </a:path>
            </a:pathLst>
          </a:custGeom>
          <a:ln w="7349">
            <a:solidFill>
              <a:srgbClr val="C6B791"/>
            </a:solidFill>
          </a:ln>
        </p:spPr>
        <p:txBody>
          <a:bodyPr wrap="square" lIns="0" tIns="0" rIns="0" bIns="0" rtlCol="0"/>
          <a:lstStyle/>
          <a:p>
            <a:endParaRPr/>
          </a:p>
        </p:txBody>
      </p:sp>
      <p:sp>
        <p:nvSpPr>
          <p:cNvPr id="9" name="object 9"/>
          <p:cNvSpPr/>
          <p:nvPr/>
        </p:nvSpPr>
        <p:spPr>
          <a:xfrm>
            <a:off x="317958" y="1181524"/>
            <a:ext cx="855980" cy="850265"/>
          </a:xfrm>
          <a:custGeom>
            <a:avLst/>
            <a:gdLst/>
            <a:ahLst/>
            <a:cxnLst/>
            <a:rect l="l" t="t" r="r" b="b"/>
            <a:pathLst>
              <a:path w="855980" h="850264">
                <a:moveTo>
                  <a:pt x="89838" y="155150"/>
                </a:moveTo>
                <a:lnTo>
                  <a:pt x="63217" y="192564"/>
                </a:lnTo>
                <a:lnTo>
                  <a:pt x="41317" y="231919"/>
                </a:lnTo>
                <a:lnTo>
                  <a:pt x="24090" y="272849"/>
                </a:lnTo>
                <a:lnTo>
                  <a:pt x="11493" y="314989"/>
                </a:lnTo>
                <a:lnTo>
                  <a:pt x="3478" y="357973"/>
                </a:lnTo>
                <a:lnTo>
                  <a:pt x="0" y="401436"/>
                </a:lnTo>
                <a:lnTo>
                  <a:pt x="1012" y="445012"/>
                </a:lnTo>
                <a:lnTo>
                  <a:pt x="6469" y="488336"/>
                </a:lnTo>
                <a:lnTo>
                  <a:pt x="16325" y="531041"/>
                </a:lnTo>
                <a:lnTo>
                  <a:pt x="30534" y="572763"/>
                </a:lnTo>
                <a:lnTo>
                  <a:pt x="49050" y="613136"/>
                </a:lnTo>
                <a:lnTo>
                  <a:pt x="71827" y="651795"/>
                </a:lnTo>
                <a:lnTo>
                  <a:pt x="98819" y="688373"/>
                </a:lnTo>
                <a:lnTo>
                  <a:pt x="129979" y="722506"/>
                </a:lnTo>
                <a:lnTo>
                  <a:pt x="165264" y="753828"/>
                </a:lnTo>
                <a:lnTo>
                  <a:pt x="203626" y="781288"/>
                </a:lnTo>
                <a:lnTo>
                  <a:pt x="243815" y="804104"/>
                </a:lnTo>
                <a:lnTo>
                  <a:pt x="285462" y="822312"/>
                </a:lnTo>
                <a:lnTo>
                  <a:pt x="328203" y="835949"/>
                </a:lnTo>
                <a:lnTo>
                  <a:pt x="371670" y="845051"/>
                </a:lnTo>
                <a:lnTo>
                  <a:pt x="415497" y="849655"/>
                </a:lnTo>
                <a:lnTo>
                  <a:pt x="459319" y="849796"/>
                </a:lnTo>
                <a:lnTo>
                  <a:pt x="502768" y="845511"/>
                </a:lnTo>
                <a:lnTo>
                  <a:pt x="545478" y="836837"/>
                </a:lnTo>
                <a:lnTo>
                  <a:pt x="587084" y="823809"/>
                </a:lnTo>
                <a:lnTo>
                  <a:pt x="627219" y="806465"/>
                </a:lnTo>
                <a:lnTo>
                  <a:pt x="665516" y="784840"/>
                </a:lnTo>
                <a:lnTo>
                  <a:pt x="701609" y="758971"/>
                </a:lnTo>
                <a:lnTo>
                  <a:pt x="735133" y="728894"/>
                </a:lnTo>
                <a:lnTo>
                  <a:pt x="765720" y="694646"/>
                </a:lnTo>
                <a:lnTo>
                  <a:pt x="792343" y="657209"/>
                </a:lnTo>
                <a:lnTo>
                  <a:pt x="814245" y="617838"/>
                </a:lnTo>
                <a:lnTo>
                  <a:pt x="831472" y="576897"/>
                </a:lnTo>
                <a:lnTo>
                  <a:pt x="844071" y="534752"/>
                </a:lnTo>
                <a:lnTo>
                  <a:pt x="852086" y="491766"/>
                </a:lnTo>
                <a:lnTo>
                  <a:pt x="855565" y="448304"/>
                </a:lnTo>
                <a:lnTo>
                  <a:pt x="854552" y="404733"/>
                </a:lnTo>
                <a:lnTo>
                  <a:pt x="849095" y="361416"/>
                </a:lnTo>
                <a:lnTo>
                  <a:pt x="839239" y="318718"/>
                </a:lnTo>
                <a:lnTo>
                  <a:pt x="825030" y="277004"/>
                </a:lnTo>
                <a:lnTo>
                  <a:pt x="806515" y="236639"/>
                </a:lnTo>
                <a:lnTo>
                  <a:pt x="783739" y="197988"/>
                </a:lnTo>
                <a:lnTo>
                  <a:pt x="756748" y="161416"/>
                </a:lnTo>
                <a:lnTo>
                  <a:pt x="725589" y="127288"/>
                </a:lnTo>
                <a:lnTo>
                  <a:pt x="690307" y="95968"/>
                </a:lnTo>
                <a:lnTo>
                  <a:pt x="651942" y="68508"/>
                </a:lnTo>
                <a:lnTo>
                  <a:pt x="611752" y="45692"/>
                </a:lnTo>
                <a:lnTo>
                  <a:pt x="570102" y="27483"/>
                </a:lnTo>
                <a:lnTo>
                  <a:pt x="527360" y="13846"/>
                </a:lnTo>
                <a:lnTo>
                  <a:pt x="483892" y="4744"/>
                </a:lnTo>
                <a:lnTo>
                  <a:pt x="440064" y="141"/>
                </a:lnTo>
                <a:lnTo>
                  <a:pt x="396241" y="0"/>
                </a:lnTo>
                <a:lnTo>
                  <a:pt x="352791" y="4284"/>
                </a:lnTo>
                <a:lnTo>
                  <a:pt x="310080" y="12959"/>
                </a:lnTo>
                <a:lnTo>
                  <a:pt x="268474" y="25986"/>
                </a:lnTo>
                <a:lnTo>
                  <a:pt x="228339" y="43330"/>
                </a:lnTo>
                <a:lnTo>
                  <a:pt x="190042" y="64955"/>
                </a:lnTo>
                <a:lnTo>
                  <a:pt x="153949" y="90824"/>
                </a:lnTo>
                <a:lnTo>
                  <a:pt x="120425" y="120901"/>
                </a:lnTo>
                <a:lnTo>
                  <a:pt x="89838" y="155150"/>
                </a:lnTo>
                <a:close/>
              </a:path>
            </a:pathLst>
          </a:custGeom>
          <a:ln w="7349">
            <a:solidFill>
              <a:srgbClr val="C6B791"/>
            </a:solidFill>
          </a:ln>
        </p:spPr>
        <p:txBody>
          <a:bodyPr wrap="square" lIns="0" tIns="0" rIns="0" bIns="0" rtlCol="0"/>
          <a:lstStyle/>
          <a:p>
            <a:endParaRPr/>
          </a:p>
        </p:txBody>
      </p:sp>
      <p:sp>
        <p:nvSpPr>
          <p:cNvPr id="10" name="object 10"/>
          <p:cNvSpPr/>
          <p:nvPr/>
        </p:nvSpPr>
        <p:spPr>
          <a:xfrm>
            <a:off x="1088136" y="0"/>
            <a:ext cx="8056245" cy="6858000"/>
          </a:xfrm>
          <a:custGeom>
            <a:avLst/>
            <a:gdLst/>
            <a:ahLst/>
            <a:cxnLst/>
            <a:rect l="l" t="t" r="r" b="b"/>
            <a:pathLst>
              <a:path w="8056245" h="6858000">
                <a:moveTo>
                  <a:pt x="0" y="6858000"/>
                </a:moveTo>
                <a:lnTo>
                  <a:pt x="8055863" y="6858000"/>
                </a:lnTo>
                <a:lnTo>
                  <a:pt x="8055863" y="0"/>
                </a:lnTo>
                <a:lnTo>
                  <a:pt x="0" y="0"/>
                </a:lnTo>
                <a:lnTo>
                  <a:pt x="0" y="6858000"/>
                </a:lnTo>
                <a:close/>
              </a:path>
            </a:pathLst>
          </a:custGeom>
          <a:solidFill>
            <a:srgbClr val="FFFFFF"/>
          </a:solidFill>
        </p:spPr>
        <p:txBody>
          <a:bodyPr wrap="square" lIns="0" tIns="0" rIns="0" bIns="0" rtlCol="0"/>
          <a:lstStyle/>
          <a:p>
            <a:endParaRPr/>
          </a:p>
        </p:txBody>
      </p:sp>
      <p:sp>
        <p:nvSpPr>
          <p:cNvPr id="11" name="object 11"/>
          <p:cNvSpPr/>
          <p:nvPr/>
        </p:nvSpPr>
        <p:spPr>
          <a:xfrm>
            <a:off x="935736" y="0"/>
            <a:ext cx="155447" cy="6858000"/>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051560" y="0"/>
            <a:ext cx="0" cy="6858000"/>
          </a:xfrm>
          <a:custGeom>
            <a:avLst/>
            <a:gdLst/>
            <a:ahLst/>
            <a:cxnLst/>
            <a:rect l="l" t="t" r="r" b="b"/>
            <a:pathLst>
              <a:path h="6858000">
                <a:moveTo>
                  <a:pt x="0" y="0"/>
                </a:moveTo>
                <a:lnTo>
                  <a:pt x="0" y="6858000"/>
                </a:lnTo>
              </a:path>
            </a:pathLst>
          </a:custGeom>
          <a:ln w="73152">
            <a:solidFill>
              <a:srgbClr val="FFFFFF"/>
            </a:solidFill>
          </a:ln>
        </p:spPr>
        <p:txBody>
          <a:bodyPr wrap="square" lIns="0" tIns="0" rIns="0" bIns="0" rtlCol="0"/>
          <a:lstStyle/>
          <a:p>
            <a:endParaRPr/>
          </a:p>
        </p:txBody>
      </p:sp>
      <p:sp>
        <p:nvSpPr>
          <p:cNvPr id="16" name="object 16"/>
          <p:cNvSpPr txBox="1">
            <a:spLocks noGrp="1"/>
          </p:cNvSpPr>
          <p:nvPr>
            <p:ph type="title"/>
          </p:nvPr>
        </p:nvSpPr>
        <p:spPr>
          <a:xfrm>
            <a:off x="1295400" y="381000"/>
            <a:ext cx="7543800" cy="627736"/>
          </a:xfrm>
          <a:prstGeom prst="rect">
            <a:avLst/>
          </a:prstGeom>
        </p:spPr>
        <p:txBody>
          <a:bodyPr vert="horz" wrap="square" lIns="0" tIns="12065" rIns="0" bIns="0" rtlCol="0">
            <a:spAutoFit/>
          </a:bodyPr>
          <a:lstStyle/>
          <a:p>
            <a:pPr marL="12700" algn="ctr">
              <a:lnSpc>
                <a:spcPct val="100000"/>
              </a:lnSpc>
              <a:spcBef>
                <a:spcPts val="95"/>
              </a:spcBef>
            </a:pPr>
            <a:r>
              <a:rPr lang="en-US" sz="4000" b="1" spc="-5" dirty="0" smtClean="0">
                <a:solidFill>
                  <a:schemeClr val="bg2">
                    <a:lumMod val="90000"/>
                    <a:lumOff val="10000"/>
                  </a:schemeClr>
                </a:solidFill>
                <a:latin typeface="Times New Roman" pitchFamily="18" charset="0"/>
                <a:cs typeface="Times New Roman" pitchFamily="18" charset="0"/>
              </a:rPr>
              <a:t>Example No. 1</a:t>
            </a:r>
            <a:endParaRPr sz="4000" b="1" dirty="0">
              <a:solidFill>
                <a:schemeClr val="bg2">
                  <a:lumMod val="90000"/>
                  <a:lumOff val="10000"/>
                </a:schemeClr>
              </a:solidFill>
              <a:latin typeface="Times New Roman" pitchFamily="18" charset="0"/>
              <a:cs typeface="Times New Roman" pitchFamily="18" charset="0"/>
            </a:endParaRPr>
          </a:p>
        </p:txBody>
      </p:sp>
      <p:sp>
        <p:nvSpPr>
          <p:cNvPr id="19" name="Content Placeholder 18"/>
          <p:cNvSpPr>
            <a:spLocks noGrp="1"/>
          </p:cNvSpPr>
          <p:nvPr>
            <p:ph idx="1"/>
          </p:nvPr>
        </p:nvSpPr>
        <p:spPr>
          <a:xfrm>
            <a:off x="1066800" y="1371600"/>
            <a:ext cx="7696200" cy="5029200"/>
          </a:xfrm>
        </p:spPr>
        <p:txBody>
          <a:bodyPr/>
          <a:lstStyle/>
          <a:p>
            <a:pPr marL="295910" marR="140970" indent="-283845" algn="just">
              <a:spcBef>
                <a:spcPts val="100"/>
              </a:spcBef>
              <a:buFont typeface="Wingdings" pitchFamily="2" charset="2"/>
              <a:buChar char="q"/>
            </a:pPr>
            <a:r>
              <a:rPr lang="en-US" sz="2500" dirty="0" smtClean="0">
                <a:solidFill>
                  <a:schemeClr val="tx1"/>
                </a:solidFill>
                <a:latin typeface="Times New Roman" pitchFamily="18" charset="0"/>
                <a:cs typeface="Times New Roman" pitchFamily="18" charset="0"/>
              </a:rPr>
              <a:t> You must decide whether to go out with you friends on a Thursday night. Going out will have associated benefits and costs. The benefits include spending time with your friends and receiving free dinner from your best friend. The costs of the night include (at minimum) a cab ride home, missing class the next day ( and possibly  missing a surprise quiz), and waking up with a hangover. Costs could run higher.</a:t>
            </a:r>
          </a:p>
          <a:p>
            <a:pPr marL="295910" marR="140970" indent="-283845" algn="just">
              <a:spcBef>
                <a:spcPts val="100"/>
              </a:spcBef>
              <a:buNone/>
            </a:pPr>
            <a:endParaRPr lang="en-US" sz="2500" dirty="0" smtClean="0">
              <a:solidFill>
                <a:schemeClr val="tx1"/>
              </a:solidFill>
              <a:latin typeface="Times New Roman" pitchFamily="18" charset="0"/>
              <a:cs typeface="Times New Roman" pitchFamily="18" charset="0"/>
            </a:endParaRPr>
          </a:p>
          <a:p>
            <a:pPr algn="just">
              <a:lnSpc>
                <a:spcPct val="100000"/>
              </a:lnSpc>
              <a:spcBef>
                <a:spcPts val="45"/>
              </a:spcBef>
            </a:pPr>
            <a:endParaRPr lang="en-US" sz="2500" dirty="0" smtClean="0">
              <a:latin typeface="Times New Roman"/>
              <a:cs typeface="Times New Roman"/>
            </a:endParaRPr>
          </a:p>
          <a:p>
            <a:pPr marL="295910" marR="140970" indent="-283845" algn="just">
              <a:spcBef>
                <a:spcPts val="100"/>
              </a:spcBef>
              <a:buFont typeface="Wingdings" pitchFamily="2" charset="2"/>
              <a:buChar char="q"/>
            </a:pPr>
            <a:endParaRPr lang="en-US" sz="2500" dirty="0"/>
          </a:p>
        </p:txBody>
      </p:sp>
      <p:sp>
        <p:nvSpPr>
          <p:cNvPr id="18" name="object 18"/>
          <p:cNvSpPr txBox="1">
            <a:spLocks noGrp="1"/>
          </p:cNvSpPr>
          <p:nvPr>
            <p:ph type="sldNum" sz="quarter" idx="4294967295"/>
          </p:nvPr>
        </p:nvSpPr>
        <p:spPr>
          <a:xfrm>
            <a:off x="8921750" y="6551613"/>
            <a:ext cx="222250" cy="196850"/>
          </a:xfrm>
          <a:prstGeom prst="rect">
            <a:avLst/>
          </a:prstGeom>
        </p:spPr>
        <p:txBody>
          <a:bodyPr vert="horz" wrap="square" lIns="0" tIns="0" rIns="0" bIns="0" rtlCol="0">
            <a:spAutoFit/>
          </a:bodyPr>
          <a:lstStyle/>
          <a:p>
            <a:pPr marL="25400">
              <a:lnSpc>
                <a:spcPts val="1425"/>
              </a:lnSpc>
            </a:pPr>
            <a:fld id="{81D60167-4931-47E6-BA6A-407CBD079E47}" type="slidenum">
              <a:rPr spc="-5" dirty="0"/>
              <a:pPr marL="25400">
                <a:lnSpc>
                  <a:spcPts val="1425"/>
                </a:lnSpc>
              </a:pPr>
              <a:t>8</a:t>
            </a:fld>
            <a:endParaRPr spc="-5" dirty="0"/>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04" y="3810"/>
            <a:ext cx="819785" cy="819150"/>
          </a:xfrm>
          <a:custGeom>
            <a:avLst/>
            <a:gdLst/>
            <a:ahLst/>
            <a:cxnLst/>
            <a:rect l="l" t="t" r="r" b="b"/>
            <a:pathLst>
              <a:path w="819785" h="819150">
                <a:moveTo>
                  <a:pt x="819655" y="0"/>
                </a:moveTo>
                <a:lnTo>
                  <a:pt x="505" y="0"/>
                </a:lnTo>
                <a:lnTo>
                  <a:pt x="0" y="819150"/>
                </a:lnTo>
                <a:lnTo>
                  <a:pt x="505" y="819150"/>
                </a:lnTo>
                <a:lnTo>
                  <a:pt x="48635" y="817759"/>
                </a:lnTo>
                <a:lnTo>
                  <a:pt x="96034" y="813638"/>
                </a:lnTo>
                <a:lnTo>
                  <a:pt x="142623" y="806864"/>
                </a:lnTo>
                <a:lnTo>
                  <a:pt x="188327" y="797514"/>
                </a:lnTo>
                <a:lnTo>
                  <a:pt x="233067" y="785664"/>
                </a:lnTo>
                <a:lnTo>
                  <a:pt x="276768" y="771391"/>
                </a:lnTo>
                <a:lnTo>
                  <a:pt x="319353" y="754772"/>
                </a:lnTo>
                <a:lnTo>
                  <a:pt x="360744" y="735885"/>
                </a:lnTo>
                <a:lnTo>
                  <a:pt x="400865" y="714805"/>
                </a:lnTo>
                <a:lnTo>
                  <a:pt x="439639" y="691610"/>
                </a:lnTo>
                <a:lnTo>
                  <a:pt x="476990" y="666377"/>
                </a:lnTo>
                <a:lnTo>
                  <a:pt x="512839" y="639182"/>
                </a:lnTo>
                <a:lnTo>
                  <a:pt x="547112" y="610102"/>
                </a:lnTo>
                <a:lnTo>
                  <a:pt x="579729" y="579215"/>
                </a:lnTo>
                <a:lnTo>
                  <a:pt x="610616" y="546596"/>
                </a:lnTo>
                <a:lnTo>
                  <a:pt x="639695" y="512323"/>
                </a:lnTo>
                <a:lnTo>
                  <a:pt x="666889" y="476473"/>
                </a:lnTo>
                <a:lnTo>
                  <a:pt x="692122" y="439123"/>
                </a:lnTo>
                <a:lnTo>
                  <a:pt x="715316" y="400349"/>
                </a:lnTo>
                <a:lnTo>
                  <a:pt x="736395" y="360228"/>
                </a:lnTo>
                <a:lnTo>
                  <a:pt x="755281" y="318837"/>
                </a:lnTo>
                <a:lnTo>
                  <a:pt x="771899" y="276253"/>
                </a:lnTo>
                <a:lnTo>
                  <a:pt x="786171" y="232553"/>
                </a:lnTo>
                <a:lnTo>
                  <a:pt x="798020" y="187814"/>
                </a:lnTo>
                <a:lnTo>
                  <a:pt x="807370" y="142112"/>
                </a:lnTo>
                <a:lnTo>
                  <a:pt x="814144" y="95524"/>
                </a:lnTo>
                <a:lnTo>
                  <a:pt x="818264" y="48128"/>
                </a:lnTo>
                <a:lnTo>
                  <a:pt x="819655" y="0"/>
                </a:lnTo>
                <a:close/>
              </a:path>
            </a:pathLst>
          </a:custGeom>
          <a:solidFill>
            <a:srgbClr val="FDF9F4">
              <a:alpha val="32940"/>
            </a:srgbClr>
          </a:solidFill>
        </p:spPr>
        <p:txBody>
          <a:bodyPr wrap="square" lIns="0" tIns="0" rIns="0" bIns="0" rtlCol="0"/>
          <a:lstStyle/>
          <a:p>
            <a:endParaRPr/>
          </a:p>
        </p:txBody>
      </p:sp>
      <p:sp>
        <p:nvSpPr>
          <p:cNvPr id="3" name="object 3"/>
          <p:cNvSpPr/>
          <p:nvPr/>
        </p:nvSpPr>
        <p:spPr>
          <a:xfrm>
            <a:off x="3304" y="3810"/>
            <a:ext cx="819785" cy="819150"/>
          </a:xfrm>
          <a:custGeom>
            <a:avLst/>
            <a:gdLst/>
            <a:ahLst/>
            <a:cxnLst/>
            <a:rect l="l" t="t" r="r" b="b"/>
            <a:pathLst>
              <a:path w="819785" h="819150">
                <a:moveTo>
                  <a:pt x="819655" y="0"/>
                </a:moveTo>
                <a:lnTo>
                  <a:pt x="818264" y="48128"/>
                </a:lnTo>
                <a:lnTo>
                  <a:pt x="814144" y="95524"/>
                </a:lnTo>
                <a:lnTo>
                  <a:pt x="807370" y="142112"/>
                </a:lnTo>
                <a:lnTo>
                  <a:pt x="798020" y="187814"/>
                </a:lnTo>
                <a:lnTo>
                  <a:pt x="786171" y="232553"/>
                </a:lnTo>
                <a:lnTo>
                  <a:pt x="771899" y="276253"/>
                </a:lnTo>
                <a:lnTo>
                  <a:pt x="755281" y="318837"/>
                </a:lnTo>
                <a:lnTo>
                  <a:pt x="736395" y="360228"/>
                </a:lnTo>
                <a:lnTo>
                  <a:pt x="715316" y="400349"/>
                </a:lnTo>
                <a:lnTo>
                  <a:pt x="692122" y="439123"/>
                </a:lnTo>
                <a:lnTo>
                  <a:pt x="666889" y="476473"/>
                </a:lnTo>
                <a:lnTo>
                  <a:pt x="639695" y="512323"/>
                </a:lnTo>
                <a:lnTo>
                  <a:pt x="610616" y="546596"/>
                </a:lnTo>
                <a:lnTo>
                  <a:pt x="579729" y="579215"/>
                </a:lnTo>
                <a:lnTo>
                  <a:pt x="547112" y="610102"/>
                </a:lnTo>
                <a:lnTo>
                  <a:pt x="512839" y="639182"/>
                </a:lnTo>
                <a:lnTo>
                  <a:pt x="476990" y="666377"/>
                </a:lnTo>
                <a:lnTo>
                  <a:pt x="439639" y="691610"/>
                </a:lnTo>
                <a:lnTo>
                  <a:pt x="400865" y="714805"/>
                </a:lnTo>
                <a:lnTo>
                  <a:pt x="360744" y="735885"/>
                </a:lnTo>
                <a:lnTo>
                  <a:pt x="319353" y="754772"/>
                </a:lnTo>
                <a:lnTo>
                  <a:pt x="276768" y="771391"/>
                </a:lnTo>
                <a:lnTo>
                  <a:pt x="233067" y="785664"/>
                </a:lnTo>
                <a:lnTo>
                  <a:pt x="188327" y="797514"/>
                </a:lnTo>
                <a:lnTo>
                  <a:pt x="142623" y="806864"/>
                </a:lnTo>
                <a:lnTo>
                  <a:pt x="96034" y="813638"/>
                </a:lnTo>
                <a:lnTo>
                  <a:pt x="48635" y="817759"/>
                </a:lnTo>
                <a:lnTo>
                  <a:pt x="505" y="819150"/>
                </a:lnTo>
                <a:lnTo>
                  <a:pt x="336" y="819150"/>
                </a:lnTo>
                <a:lnTo>
                  <a:pt x="168" y="819150"/>
                </a:lnTo>
                <a:lnTo>
                  <a:pt x="0" y="819150"/>
                </a:lnTo>
                <a:lnTo>
                  <a:pt x="505" y="0"/>
                </a:lnTo>
                <a:lnTo>
                  <a:pt x="819655" y="0"/>
                </a:lnTo>
                <a:close/>
              </a:path>
            </a:pathLst>
          </a:custGeom>
          <a:ln w="3175">
            <a:solidFill>
              <a:srgbClr val="D2C39E"/>
            </a:solidFill>
          </a:ln>
        </p:spPr>
        <p:txBody>
          <a:bodyPr wrap="square" lIns="0" tIns="0" rIns="0" bIns="0" rtlCol="0"/>
          <a:lstStyle/>
          <a:p>
            <a:endParaRPr/>
          </a:p>
        </p:txBody>
      </p:sp>
      <p:sp>
        <p:nvSpPr>
          <p:cNvPr id="4" name="object 4"/>
          <p:cNvSpPr/>
          <p:nvPr/>
        </p:nvSpPr>
        <p:spPr>
          <a:xfrm>
            <a:off x="128015" y="6095"/>
            <a:ext cx="1784604" cy="17846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69163" y="21335"/>
            <a:ext cx="1702435" cy="1702435"/>
          </a:xfrm>
          <a:custGeom>
            <a:avLst/>
            <a:gdLst/>
            <a:ahLst/>
            <a:cxnLst/>
            <a:rect l="l" t="t" r="r" b="b"/>
            <a:pathLst>
              <a:path w="1702435" h="1702435">
                <a:moveTo>
                  <a:pt x="0" y="851154"/>
                </a:moveTo>
                <a:lnTo>
                  <a:pt x="1347" y="802859"/>
                </a:lnTo>
                <a:lnTo>
                  <a:pt x="5341" y="755271"/>
                </a:lnTo>
                <a:lnTo>
                  <a:pt x="11910" y="708461"/>
                </a:lnTo>
                <a:lnTo>
                  <a:pt x="20983" y="662500"/>
                </a:lnTo>
                <a:lnTo>
                  <a:pt x="32487" y="617462"/>
                </a:lnTo>
                <a:lnTo>
                  <a:pt x="46350" y="573417"/>
                </a:lnTo>
                <a:lnTo>
                  <a:pt x="62501" y="530438"/>
                </a:lnTo>
                <a:lnTo>
                  <a:pt x="80868" y="488596"/>
                </a:lnTo>
                <a:lnTo>
                  <a:pt x="101378" y="447964"/>
                </a:lnTo>
                <a:lnTo>
                  <a:pt x="123961" y="408613"/>
                </a:lnTo>
                <a:lnTo>
                  <a:pt x="148543" y="370615"/>
                </a:lnTo>
                <a:lnTo>
                  <a:pt x="175055" y="334042"/>
                </a:lnTo>
                <a:lnTo>
                  <a:pt x="203422" y="298966"/>
                </a:lnTo>
                <a:lnTo>
                  <a:pt x="233574" y="265459"/>
                </a:lnTo>
                <a:lnTo>
                  <a:pt x="265439" y="233593"/>
                </a:lnTo>
                <a:lnTo>
                  <a:pt x="298945" y="203439"/>
                </a:lnTo>
                <a:lnTo>
                  <a:pt x="334020" y="175070"/>
                </a:lnTo>
                <a:lnTo>
                  <a:pt x="370593" y="148557"/>
                </a:lnTo>
                <a:lnTo>
                  <a:pt x="408590" y="123973"/>
                </a:lnTo>
                <a:lnTo>
                  <a:pt x="447941" y="101388"/>
                </a:lnTo>
                <a:lnTo>
                  <a:pt x="488574" y="80876"/>
                </a:lnTo>
                <a:lnTo>
                  <a:pt x="530417" y="62508"/>
                </a:lnTo>
                <a:lnTo>
                  <a:pt x="573397" y="46355"/>
                </a:lnTo>
                <a:lnTo>
                  <a:pt x="617444" y="32490"/>
                </a:lnTo>
                <a:lnTo>
                  <a:pt x="662485" y="20985"/>
                </a:lnTo>
                <a:lnTo>
                  <a:pt x="708448" y="11912"/>
                </a:lnTo>
                <a:lnTo>
                  <a:pt x="755262" y="5342"/>
                </a:lnTo>
                <a:lnTo>
                  <a:pt x="802854" y="1347"/>
                </a:lnTo>
                <a:lnTo>
                  <a:pt x="851154" y="0"/>
                </a:lnTo>
                <a:lnTo>
                  <a:pt x="899448" y="1347"/>
                </a:lnTo>
                <a:lnTo>
                  <a:pt x="947036" y="5342"/>
                </a:lnTo>
                <a:lnTo>
                  <a:pt x="993846" y="11912"/>
                </a:lnTo>
                <a:lnTo>
                  <a:pt x="1039807" y="20985"/>
                </a:lnTo>
                <a:lnTo>
                  <a:pt x="1084845" y="32490"/>
                </a:lnTo>
                <a:lnTo>
                  <a:pt x="1128890" y="46355"/>
                </a:lnTo>
                <a:lnTo>
                  <a:pt x="1171869" y="62508"/>
                </a:lnTo>
                <a:lnTo>
                  <a:pt x="1213711" y="80876"/>
                </a:lnTo>
                <a:lnTo>
                  <a:pt x="1254343" y="101388"/>
                </a:lnTo>
                <a:lnTo>
                  <a:pt x="1293694" y="123973"/>
                </a:lnTo>
                <a:lnTo>
                  <a:pt x="1331692" y="148557"/>
                </a:lnTo>
                <a:lnTo>
                  <a:pt x="1368265" y="175070"/>
                </a:lnTo>
                <a:lnTo>
                  <a:pt x="1403341" y="203439"/>
                </a:lnTo>
                <a:lnTo>
                  <a:pt x="1436848" y="233593"/>
                </a:lnTo>
                <a:lnTo>
                  <a:pt x="1468714" y="265459"/>
                </a:lnTo>
                <a:lnTo>
                  <a:pt x="1498868" y="298966"/>
                </a:lnTo>
                <a:lnTo>
                  <a:pt x="1527237" y="334042"/>
                </a:lnTo>
                <a:lnTo>
                  <a:pt x="1553750" y="370615"/>
                </a:lnTo>
                <a:lnTo>
                  <a:pt x="1578334" y="408613"/>
                </a:lnTo>
                <a:lnTo>
                  <a:pt x="1600919" y="447964"/>
                </a:lnTo>
                <a:lnTo>
                  <a:pt x="1621431" y="488596"/>
                </a:lnTo>
                <a:lnTo>
                  <a:pt x="1639799" y="530438"/>
                </a:lnTo>
                <a:lnTo>
                  <a:pt x="1655952" y="573417"/>
                </a:lnTo>
                <a:lnTo>
                  <a:pt x="1669817" y="617462"/>
                </a:lnTo>
                <a:lnTo>
                  <a:pt x="1681322" y="662500"/>
                </a:lnTo>
                <a:lnTo>
                  <a:pt x="1690395" y="708461"/>
                </a:lnTo>
                <a:lnTo>
                  <a:pt x="1696965" y="755271"/>
                </a:lnTo>
                <a:lnTo>
                  <a:pt x="1700960" y="802859"/>
                </a:lnTo>
                <a:lnTo>
                  <a:pt x="1702308" y="851154"/>
                </a:lnTo>
                <a:lnTo>
                  <a:pt x="1700960" y="899448"/>
                </a:lnTo>
                <a:lnTo>
                  <a:pt x="1696965" y="947036"/>
                </a:lnTo>
                <a:lnTo>
                  <a:pt x="1690395" y="993846"/>
                </a:lnTo>
                <a:lnTo>
                  <a:pt x="1681322" y="1039807"/>
                </a:lnTo>
                <a:lnTo>
                  <a:pt x="1669817" y="1084845"/>
                </a:lnTo>
                <a:lnTo>
                  <a:pt x="1655952" y="1128890"/>
                </a:lnTo>
                <a:lnTo>
                  <a:pt x="1639799" y="1171869"/>
                </a:lnTo>
                <a:lnTo>
                  <a:pt x="1621431" y="1213711"/>
                </a:lnTo>
                <a:lnTo>
                  <a:pt x="1600919" y="1254343"/>
                </a:lnTo>
                <a:lnTo>
                  <a:pt x="1578334" y="1293694"/>
                </a:lnTo>
                <a:lnTo>
                  <a:pt x="1553750" y="1331692"/>
                </a:lnTo>
                <a:lnTo>
                  <a:pt x="1527237" y="1368265"/>
                </a:lnTo>
                <a:lnTo>
                  <a:pt x="1498868" y="1403341"/>
                </a:lnTo>
                <a:lnTo>
                  <a:pt x="1468714" y="1436848"/>
                </a:lnTo>
                <a:lnTo>
                  <a:pt x="1436848" y="1468714"/>
                </a:lnTo>
                <a:lnTo>
                  <a:pt x="1403341" y="1498868"/>
                </a:lnTo>
                <a:lnTo>
                  <a:pt x="1368265" y="1527237"/>
                </a:lnTo>
                <a:lnTo>
                  <a:pt x="1331692" y="1553750"/>
                </a:lnTo>
                <a:lnTo>
                  <a:pt x="1293694" y="1578334"/>
                </a:lnTo>
                <a:lnTo>
                  <a:pt x="1254343" y="1600919"/>
                </a:lnTo>
                <a:lnTo>
                  <a:pt x="1213711" y="1621431"/>
                </a:lnTo>
                <a:lnTo>
                  <a:pt x="1171869" y="1639799"/>
                </a:lnTo>
                <a:lnTo>
                  <a:pt x="1128890" y="1655952"/>
                </a:lnTo>
                <a:lnTo>
                  <a:pt x="1084845" y="1669817"/>
                </a:lnTo>
                <a:lnTo>
                  <a:pt x="1039807" y="1681322"/>
                </a:lnTo>
                <a:lnTo>
                  <a:pt x="993846" y="1690395"/>
                </a:lnTo>
                <a:lnTo>
                  <a:pt x="947036" y="1696965"/>
                </a:lnTo>
                <a:lnTo>
                  <a:pt x="899448" y="1700960"/>
                </a:lnTo>
                <a:lnTo>
                  <a:pt x="851154" y="1702308"/>
                </a:lnTo>
                <a:lnTo>
                  <a:pt x="802854" y="1700960"/>
                </a:lnTo>
                <a:lnTo>
                  <a:pt x="755262" y="1696965"/>
                </a:lnTo>
                <a:lnTo>
                  <a:pt x="708448" y="1690395"/>
                </a:lnTo>
                <a:lnTo>
                  <a:pt x="662485" y="1681322"/>
                </a:lnTo>
                <a:lnTo>
                  <a:pt x="617444" y="1669817"/>
                </a:lnTo>
                <a:lnTo>
                  <a:pt x="573397" y="1655952"/>
                </a:lnTo>
                <a:lnTo>
                  <a:pt x="530417" y="1639799"/>
                </a:lnTo>
                <a:lnTo>
                  <a:pt x="488574" y="1621431"/>
                </a:lnTo>
                <a:lnTo>
                  <a:pt x="447941" y="1600919"/>
                </a:lnTo>
                <a:lnTo>
                  <a:pt x="408590" y="1578334"/>
                </a:lnTo>
                <a:lnTo>
                  <a:pt x="370593" y="1553750"/>
                </a:lnTo>
                <a:lnTo>
                  <a:pt x="334020" y="1527237"/>
                </a:lnTo>
                <a:lnTo>
                  <a:pt x="298945" y="1498868"/>
                </a:lnTo>
                <a:lnTo>
                  <a:pt x="265439" y="1468714"/>
                </a:lnTo>
                <a:lnTo>
                  <a:pt x="233574" y="1436848"/>
                </a:lnTo>
                <a:lnTo>
                  <a:pt x="203422" y="1403341"/>
                </a:lnTo>
                <a:lnTo>
                  <a:pt x="175055" y="1368265"/>
                </a:lnTo>
                <a:lnTo>
                  <a:pt x="148543" y="1331692"/>
                </a:lnTo>
                <a:lnTo>
                  <a:pt x="123961" y="1293694"/>
                </a:lnTo>
                <a:lnTo>
                  <a:pt x="101378" y="1254343"/>
                </a:lnTo>
                <a:lnTo>
                  <a:pt x="80868" y="1213711"/>
                </a:lnTo>
                <a:lnTo>
                  <a:pt x="62501" y="1171869"/>
                </a:lnTo>
                <a:lnTo>
                  <a:pt x="46350" y="1128890"/>
                </a:lnTo>
                <a:lnTo>
                  <a:pt x="32487" y="1084845"/>
                </a:lnTo>
                <a:lnTo>
                  <a:pt x="20983" y="1039807"/>
                </a:lnTo>
                <a:lnTo>
                  <a:pt x="11910" y="993846"/>
                </a:lnTo>
                <a:lnTo>
                  <a:pt x="5341" y="947036"/>
                </a:lnTo>
                <a:lnTo>
                  <a:pt x="1347" y="899448"/>
                </a:lnTo>
                <a:lnTo>
                  <a:pt x="0" y="851154"/>
                </a:lnTo>
                <a:close/>
              </a:path>
            </a:pathLst>
          </a:custGeom>
          <a:ln w="27432">
            <a:solidFill>
              <a:srgbClr val="FFF6DB"/>
            </a:solidFill>
          </a:ln>
        </p:spPr>
        <p:txBody>
          <a:bodyPr wrap="square" lIns="0" tIns="0" rIns="0" bIns="0" rtlCol="0"/>
          <a:lstStyle/>
          <a:p>
            <a:endParaRPr/>
          </a:p>
        </p:txBody>
      </p:sp>
      <p:sp>
        <p:nvSpPr>
          <p:cNvPr id="6" name="object 6"/>
          <p:cNvSpPr/>
          <p:nvPr/>
        </p:nvSpPr>
        <p:spPr>
          <a:xfrm>
            <a:off x="172212" y="1045463"/>
            <a:ext cx="1155192" cy="115061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87319" y="1050633"/>
            <a:ext cx="1116813" cy="1111476"/>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87319" y="1050633"/>
            <a:ext cx="1116965" cy="1111885"/>
          </a:xfrm>
          <a:custGeom>
            <a:avLst/>
            <a:gdLst/>
            <a:ahLst/>
            <a:cxnLst/>
            <a:rect l="l" t="t" r="r" b="b"/>
            <a:pathLst>
              <a:path w="1116965" h="1111885">
                <a:moveTo>
                  <a:pt x="118496" y="204634"/>
                </a:moveTo>
                <a:lnTo>
                  <a:pt x="149785" y="168741"/>
                </a:lnTo>
                <a:lnTo>
                  <a:pt x="183515" y="136234"/>
                </a:lnTo>
                <a:lnTo>
                  <a:pt x="219451" y="107137"/>
                </a:lnTo>
                <a:lnTo>
                  <a:pt x="257356" y="81474"/>
                </a:lnTo>
                <a:lnTo>
                  <a:pt x="296996" y="59270"/>
                </a:lnTo>
                <a:lnTo>
                  <a:pt x="338135" y="40547"/>
                </a:lnTo>
                <a:lnTo>
                  <a:pt x="380538" y="25331"/>
                </a:lnTo>
                <a:lnTo>
                  <a:pt x="423971" y="13644"/>
                </a:lnTo>
                <a:lnTo>
                  <a:pt x="468196" y="5510"/>
                </a:lnTo>
                <a:lnTo>
                  <a:pt x="512980" y="954"/>
                </a:lnTo>
                <a:lnTo>
                  <a:pt x="558087" y="0"/>
                </a:lnTo>
                <a:lnTo>
                  <a:pt x="603281" y="2670"/>
                </a:lnTo>
                <a:lnTo>
                  <a:pt x="648327" y="8990"/>
                </a:lnTo>
                <a:lnTo>
                  <a:pt x="692991" y="18983"/>
                </a:lnTo>
                <a:lnTo>
                  <a:pt x="737036" y="32672"/>
                </a:lnTo>
                <a:lnTo>
                  <a:pt x="780227" y="50083"/>
                </a:lnTo>
                <a:lnTo>
                  <a:pt x="822330" y="71238"/>
                </a:lnTo>
                <a:lnTo>
                  <a:pt x="863108" y="96162"/>
                </a:lnTo>
                <a:lnTo>
                  <a:pt x="902327" y="124878"/>
                </a:lnTo>
                <a:lnTo>
                  <a:pt x="939023" y="156757"/>
                </a:lnTo>
                <a:lnTo>
                  <a:pt x="972365" y="190998"/>
                </a:lnTo>
                <a:lnTo>
                  <a:pt x="1002325" y="227366"/>
                </a:lnTo>
                <a:lnTo>
                  <a:pt x="1028874" y="265625"/>
                </a:lnTo>
                <a:lnTo>
                  <a:pt x="1051985" y="305541"/>
                </a:lnTo>
                <a:lnTo>
                  <a:pt x="1071626" y="346879"/>
                </a:lnTo>
                <a:lnTo>
                  <a:pt x="1087772" y="389404"/>
                </a:lnTo>
                <a:lnTo>
                  <a:pt x="1100392" y="432881"/>
                </a:lnTo>
                <a:lnTo>
                  <a:pt x="1109458" y="477076"/>
                </a:lnTo>
                <a:lnTo>
                  <a:pt x="1114941" y="521754"/>
                </a:lnTo>
                <a:lnTo>
                  <a:pt x="1116813" y="566679"/>
                </a:lnTo>
                <a:lnTo>
                  <a:pt x="1115044" y="611617"/>
                </a:lnTo>
                <a:lnTo>
                  <a:pt x="1109608" y="656333"/>
                </a:lnTo>
                <a:lnTo>
                  <a:pt x="1100473" y="700593"/>
                </a:lnTo>
                <a:lnTo>
                  <a:pt x="1087613" y="744160"/>
                </a:lnTo>
                <a:lnTo>
                  <a:pt x="1070998" y="786801"/>
                </a:lnTo>
                <a:lnTo>
                  <a:pt x="1050600" y="828281"/>
                </a:lnTo>
                <a:lnTo>
                  <a:pt x="1026390" y="868365"/>
                </a:lnTo>
                <a:lnTo>
                  <a:pt x="998339" y="906817"/>
                </a:lnTo>
                <a:lnTo>
                  <a:pt x="967050" y="942710"/>
                </a:lnTo>
                <a:lnTo>
                  <a:pt x="933320" y="975218"/>
                </a:lnTo>
                <a:lnTo>
                  <a:pt x="897385" y="1004315"/>
                </a:lnTo>
                <a:lnTo>
                  <a:pt x="859481" y="1029978"/>
                </a:lnTo>
                <a:lnTo>
                  <a:pt x="819841" y="1052184"/>
                </a:lnTo>
                <a:lnTo>
                  <a:pt x="778703" y="1070908"/>
                </a:lnTo>
                <a:lnTo>
                  <a:pt x="736300" y="1086127"/>
                </a:lnTo>
                <a:lnTo>
                  <a:pt x="692869" y="1097817"/>
                </a:lnTo>
                <a:lnTo>
                  <a:pt x="648644" y="1105954"/>
                </a:lnTo>
                <a:lnTo>
                  <a:pt x="603860" y="1110515"/>
                </a:lnTo>
                <a:lnTo>
                  <a:pt x="558754" y="1111476"/>
                </a:lnTo>
                <a:lnTo>
                  <a:pt x="513560" y="1108813"/>
                </a:lnTo>
                <a:lnTo>
                  <a:pt x="468514" y="1102502"/>
                </a:lnTo>
                <a:lnTo>
                  <a:pt x="423850" y="1092519"/>
                </a:lnTo>
                <a:lnTo>
                  <a:pt x="379804" y="1078841"/>
                </a:lnTo>
                <a:lnTo>
                  <a:pt x="336612" y="1061444"/>
                </a:lnTo>
                <a:lnTo>
                  <a:pt x="294508" y="1040304"/>
                </a:lnTo>
                <a:lnTo>
                  <a:pt x="253729" y="1015397"/>
                </a:lnTo>
                <a:lnTo>
                  <a:pt x="214508" y="986700"/>
                </a:lnTo>
                <a:lnTo>
                  <a:pt x="177812" y="954821"/>
                </a:lnTo>
                <a:lnTo>
                  <a:pt x="144469" y="920580"/>
                </a:lnTo>
                <a:lnTo>
                  <a:pt x="114507" y="884212"/>
                </a:lnTo>
                <a:lnTo>
                  <a:pt x="87955" y="845952"/>
                </a:lnTo>
                <a:lnTo>
                  <a:pt x="64842" y="806035"/>
                </a:lnTo>
                <a:lnTo>
                  <a:pt x="45198" y="764695"/>
                </a:lnTo>
                <a:lnTo>
                  <a:pt x="29049" y="722168"/>
                </a:lnTo>
                <a:lnTo>
                  <a:pt x="16427" y="678687"/>
                </a:lnTo>
                <a:lnTo>
                  <a:pt x="7358" y="634488"/>
                </a:lnTo>
                <a:lnTo>
                  <a:pt x="1873" y="589806"/>
                </a:lnTo>
                <a:lnTo>
                  <a:pt x="0" y="544874"/>
                </a:lnTo>
                <a:lnTo>
                  <a:pt x="1767" y="499929"/>
                </a:lnTo>
                <a:lnTo>
                  <a:pt x="7203" y="455204"/>
                </a:lnTo>
                <a:lnTo>
                  <a:pt x="16338" y="410935"/>
                </a:lnTo>
                <a:lnTo>
                  <a:pt x="29200" y="367355"/>
                </a:lnTo>
                <a:lnTo>
                  <a:pt x="45818" y="324701"/>
                </a:lnTo>
                <a:lnTo>
                  <a:pt x="66221" y="283206"/>
                </a:lnTo>
                <a:lnTo>
                  <a:pt x="90437" y="243105"/>
                </a:lnTo>
                <a:lnTo>
                  <a:pt x="118496" y="204634"/>
                </a:lnTo>
                <a:close/>
              </a:path>
            </a:pathLst>
          </a:custGeom>
          <a:ln w="7349">
            <a:solidFill>
              <a:srgbClr val="C6B791"/>
            </a:solidFill>
          </a:ln>
        </p:spPr>
        <p:txBody>
          <a:bodyPr wrap="square" lIns="0" tIns="0" rIns="0" bIns="0" rtlCol="0"/>
          <a:lstStyle/>
          <a:p>
            <a:endParaRPr/>
          </a:p>
        </p:txBody>
      </p:sp>
      <p:sp>
        <p:nvSpPr>
          <p:cNvPr id="9" name="object 9"/>
          <p:cNvSpPr/>
          <p:nvPr/>
        </p:nvSpPr>
        <p:spPr>
          <a:xfrm>
            <a:off x="317958" y="1181524"/>
            <a:ext cx="855980" cy="850265"/>
          </a:xfrm>
          <a:custGeom>
            <a:avLst/>
            <a:gdLst/>
            <a:ahLst/>
            <a:cxnLst/>
            <a:rect l="l" t="t" r="r" b="b"/>
            <a:pathLst>
              <a:path w="855980" h="850264">
                <a:moveTo>
                  <a:pt x="89838" y="155150"/>
                </a:moveTo>
                <a:lnTo>
                  <a:pt x="63217" y="192564"/>
                </a:lnTo>
                <a:lnTo>
                  <a:pt x="41317" y="231919"/>
                </a:lnTo>
                <a:lnTo>
                  <a:pt x="24090" y="272849"/>
                </a:lnTo>
                <a:lnTo>
                  <a:pt x="11493" y="314989"/>
                </a:lnTo>
                <a:lnTo>
                  <a:pt x="3478" y="357973"/>
                </a:lnTo>
                <a:lnTo>
                  <a:pt x="0" y="401436"/>
                </a:lnTo>
                <a:lnTo>
                  <a:pt x="1012" y="445012"/>
                </a:lnTo>
                <a:lnTo>
                  <a:pt x="6469" y="488336"/>
                </a:lnTo>
                <a:lnTo>
                  <a:pt x="16325" y="531041"/>
                </a:lnTo>
                <a:lnTo>
                  <a:pt x="30534" y="572763"/>
                </a:lnTo>
                <a:lnTo>
                  <a:pt x="49050" y="613136"/>
                </a:lnTo>
                <a:lnTo>
                  <a:pt x="71827" y="651795"/>
                </a:lnTo>
                <a:lnTo>
                  <a:pt x="98819" y="688373"/>
                </a:lnTo>
                <a:lnTo>
                  <a:pt x="129979" y="722506"/>
                </a:lnTo>
                <a:lnTo>
                  <a:pt x="165264" y="753828"/>
                </a:lnTo>
                <a:lnTo>
                  <a:pt x="203626" y="781288"/>
                </a:lnTo>
                <a:lnTo>
                  <a:pt x="243815" y="804104"/>
                </a:lnTo>
                <a:lnTo>
                  <a:pt x="285462" y="822312"/>
                </a:lnTo>
                <a:lnTo>
                  <a:pt x="328203" y="835949"/>
                </a:lnTo>
                <a:lnTo>
                  <a:pt x="371670" y="845051"/>
                </a:lnTo>
                <a:lnTo>
                  <a:pt x="415497" y="849655"/>
                </a:lnTo>
                <a:lnTo>
                  <a:pt x="459319" y="849796"/>
                </a:lnTo>
                <a:lnTo>
                  <a:pt x="502768" y="845511"/>
                </a:lnTo>
                <a:lnTo>
                  <a:pt x="545478" y="836837"/>
                </a:lnTo>
                <a:lnTo>
                  <a:pt x="587084" y="823809"/>
                </a:lnTo>
                <a:lnTo>
                  <a:pt x="627219" y="806465"/>
                </a:lnTo>
                <a:lnTo>
                  <a:pt x="665516" y="784840"/>
                </a:lnTo>
                <a:lnTo>
                  <a:pt x="701609" y="758971"/>
                </a:lnTo>
                <a:lnTo>
                  <a:pt x="735133" y="728894"/>
                </a:lnTo>
                <a:lnTo>
                  <a:pt x="765720" y="694646"/>
                </a:lnTo>
                <a:lnTo>
                  <a:pt x="792343" y="657209"/>
                </a:lnTo>
                <a:lnTo>
                  <a:pt x="814245" y="617838"/>
                </a:lnTo>
                <a:lnTo>
                  <a:pt x="831472" y="576897"/>
                </a:lnTo>
                <a:lnTo>
                  <a:pt x="844071" y="534752"/>
                </a:lnTo>
                <a:lnTo>
                  <a:pt x="852086" y="491766"/>
                </a:lnTo>
                <a:lnTo>
                  <a:pt x="855565" y="448304"/>
                </a:lnTo>
                <a:lnTo>
                  <a:pt x="854552" y="404733"/>
                </a:lnTo>
                <a:lnTo>
                  <a:pt x="849095" y="361416"/>
                </a:lnTo>
                <a:lnTo>
                  <a:pt x="839239" y="318718"/>
                </a:lnTo>
                <a:lnTo>
                  <a:pt x="825030" y="277004"/>
                </a:lnTo>
                <a:lnTo>
                  <a:pt x="806515" y="236639"/>
                </a:lnTo>
                <a:lnTo>
                  <a:pt x="783739" y="197988"/>
                </a:lnTo>
                <a:lnTo>
                  <a:pt x="756748" y="161416"/>
                </a:lnTo>
                <a:lnTo>
                  <a:pt x="725589" y="127288"/>
                </a:lnTo>
                <a:lnTo>
                  <a:pt x="690307" y="95968"/>
                </a:lnTo>
                <a:lnTo>
                  <a:pt x="651942" y="68508"/>
                </a:lnTo>
                <a:lnTo>
                  <a:pt x="611752" y="45692"/>
                </a:lnTo>
                <a:lnTo>
                  <a:pt x="570102" y="27483"/>
                </a:lnTo>
                <a:lnTo>
                  <a:pt x="527360" y="13846"/>
                </a:lnTo>
                <a:lnTo>
                  <a:pt x="483892" y="4744"/>
                </a:lnTo>
                <a:lnTo>
                  <a:pt x="440064" y="141"/>
                </a:lnTo>
                <a:lnTo>
                  <a:pt x="396241" y="0"/>
                </a:lnTo>
                <a:lnTo>
                  <a:pt x="352791" y="4284"/>
                </a:lnTo>
                <a:lnTo>
                  <a:pt x="310080" y="12959"/>
                </a:lnTo>
                <a:lnTo>
                  <a:pt x="268474" y="25986"/>
                </a:lnTo>
                <a:lnTo>
                  <a:pt x="228339" y="43330"/>
                </a:lnTo>
                <a:lnTo>
                  <a:pt x="190042" y="64955"/>
                </a:lnTo>
                <a:lnTo>
                  <a:pt x="153949" y="90824"/>
                </a:lnTo>
                <a:lnTo>
                  <a:pt x="120425" y="120901"/>
                </a:lnTo>
                <a:lnTo>
                  <a:pt x="89838" y="155150"/>
                </a:lnTo>
                <a:close/>
              </a:path>
            </a:pathLst>
          </a:custGeom>
          <a:ln w="7349">
            <a:solidFill>
              <a:srgbClr val="C6B791"/>
            </a:solidFill>
          </a:ln>
        </p:spPr>
        <p:txBody>
          <a:bodyPr wrap="square" lIns="0" tIns="0" rIns="0" bIns="0" rtlCol="0"/>
          <a:lstStyle/>
          <a:p>
            <a:endParaRPr/>
          </a:p>
        </p:txBody>
      </p:sp>
      <p:sp>
        <p:nvSpPr>
          <p:cNvPr id="10" name="object 10"/>
          <p:cNvSpPr/>
          <p:nvPr/>
        </p:nvSpPr>
        <p:spPr>
          <a:xfrm>
            <a:off x="1088136" y="0"/>
            <a:ext cx="8056245" cy="6858000"/>
          </a:xfrm>
          <a:custGeom>
            <a:avLst/>
            <a:gdLst/>
            <a:ahLst/>
            <a:cxnLst/>
            <a:rect l="l" t="t" r="r" b="b"/>
            <a:pathLst>
              <a:path w="8056245" h="6858000">
                <a:moveTo>
                  <a:pt x="0" y="6858000"/>
                </a:moveTo>
                <a:lnTo>
                  <a:pt x="8055863" y="6858000"/>
                </a:lnTo>
                <a:lnTo>
                  <a:pt x="8055863" y="0"/>
                </a:lnTo>
                <a:lnTo>
                  <a:pt x="0" y="0"/>
                </a:lnTo>
                <a:lnTo>
                  <a:pt x="0" y="6858000"/>
                </a:lnTo>
                <a:close/>
              </a:path>
            </a:pathLst>
          </a:custGeom>
          <a:solidFill>
            <a:srgbClr val="FFFFFF"/>
          </a:solidFill>
        </p:spPr>
        <p:txBody>
          <a:bodyPr wrap="square" lIns="0" tIns="0" rIns="0" bIns="0" rtlCol="0"/>
          <a:lstStyle/>
          <a:p>
            <a:endParaRPr/>
          </a:p>
        </p:txBody>
      </p:sp>
      <p:sp>
        <p:nvSpPr>
          <p:cNvPr id="11" name="object 11"/>
          <p:cNvSpPr/>
          <p:nvPr/>
        </p:nvSpPr>
        <p:spPr>
          <a:xfrm>
            <a:off x="935736" y="0"/>
            <a:ext cx="155447" cy="6858000"/>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051560" y="0"/>
            <a:ext cx="0" cy="6858000"/>
          </a:xfrm>
          <a:custGeom>
            <a:avLst/>
            <a:gdLst/>
            <a:ahLst/>
            <a:cxnLst/>
            <a:rect l="l" t="t" r="r" b="b"/>
            <a:pathLst>
              <a:path h="6858000">
                <a:moveTo>
                  <a:pt x="0" y="0"/>
                </a:moveTo>
                <a:lnTo>
                  <a:pt x="0" y="6858000"/>
                </a:lnTo>
              </a:path>
            </a:pathLst>
          </a:custGeom>
          <a:ln w="73152">
            <a:solidFill>
              <a:srgbClr val="FFFFFF"/>
            </a:solidFill>
          </a:ln>
        </p:spPr>
        <p:txBody>
          <a:bodyPr wrap="square" lIns="0" tIns="0" rIns="0" bIns="0" rtlCol="0"/>
          <a:lstStyle/>
          <a:p>
            <a:endParaRPr/>
          </a:p>
        </p:txBody>
      </p:sp>
      <p:sp>
        <p:nvSpPr>
          <p:cNvPr id="16" name="object 16"/>
          <p:cNvSpPr txBox="1">
            <a:spLocks noGrp="1"/>
          </p:cNvSpPr>
          <p:nvPr>
            <p:ph type="title"/>
          </p:nvPr>
        </p:nvSpPr>
        <p:spPr>
          <a:xfrm>
            <a:off x="1295400" y="381000"/>
            <a:ext cx="7543800" cy="627736"/>
          </a:xfrm>
          <a:prstGeom prst="rect">
            <a:avLst/>
          </a:prstGeom>
        </p:spPr>
        <p:txBody>
          <a:bodyPr vert="horz" wrap="square" lIns="0" tIns="12065" rIns="0" bIns="0" rtlCol="0">
            <a:spAutoFit/>
          </a:bodyPr>
          <a:lstStyle/>
          <a:p>
            <a:pPr marL="12700" algn="ctr">
              <a:lnSpc>
                <a:spcPct val="100000"/>
              </a:lnSpc>
              <a:spcBef>
                <a:spcPts val="95"/>
              </a:spcBef>
            </a:pPr>
            <a:r>
              <a:rPr lang="en-US" sz="4000" b="1" spc="-5" dirty="0" smtClean="0">
                <a:solidFill>
                  <a:schemeClr val="bg2">
                    <a:lumMod val="90000"/>
                    <a:lumOff val="10000"/>
                  </a:schemeClr>
                </a:solidFill>
                <a:latin typeface="Times New Roman" pitchFamily="18" charset="0"/>
                <a:cs typeface="Times New Roman" pitchFamily="18" charset="0"/>
              </a:rPr>
              <a:t>Example No. 2</a:t>
            </a:r>
            <a:endParaRPr sz="4000" b="1" dirty="0">
              <a:solidFill>
                <a:schemeClr val="bg2">
                  <a:lumMod val="90000"/>
                  <a:lumOff val="10000"/>
                </a:schemeClr>
              </a:solidFill>
              <a:latin typeface="Times New Roman" pitchFamily="18" charset="0"/>
              <a:cs typeface="Times New Roman" pitchFamily="18" charset="0"/>
            </a:endParaRPr>
          </a:p>
        </p:txBody>
      </p:sp>
      <p:sp>
        <p:nvSpPr>
          <p:cNvPr id="19" name="Content Placeholder 18"/>
          <p:cNvSpPr>
            <a:spLocks noGrp="1"/>
          </p:cNvSpPr>
          <p:nvPr>
            <p:ph idx="1"/>
          </p:nvPr>
        </p:nvSpPr>
        <p:spPr>
          <a:xfrm>
            <a:off x="1066800" y="1143000"/>
            <a:ext cx="7696200" cy="5257800"/>
          </a:xfrm>
        </p:spPr>
        <p:txBody>
          <a:bodyPr/>
          <a:lstStyle/>
          <a:p>
            <a:pPr marL="295910" marR="140970" indent="-283845" algn="just">
              <a:spcBef>
                <a:spcPts val="100"/>
              </a:spcBef>
              <a:buFont typeface="Wingdings" pitchFamily="2" charset="2"/>
              <a:buChar char="q"/>
            </a:pPr>
            <a:r>
              <a:rPr lang="en-US" sz="2400" dirty="0" smtClean="0">
                <a:solidFill>
                  <a:schemeClr val="tx1"/>
                </a:solidFill>
                <a:latin typeface="Times New Roman" pitchFamily="18" charset="0"/>
                <a:cs typeface="Times New Roman" pitchFamily="18" charset="0"/>
              </a:rPr>
              <a:t> An agency must decide whether to impose regulations to conserve a biologically important wetland. Conserving the wetland has environmental benefits. The wetland provides habitat for a variety of animals, including waterfowl. The wetland ultimately provides benefits to hunters and bird-watchers. It also provides benefits because it helps to maintain water quality and reduces flooding in neighboring areas. However, land that would be conserved could be used in a different way, say for agriculture or a shopping mall. This loss in use is an opportunity cost. Landowners may also incur some opportunity costs associated with not using these areas in another way. CBA can be used to compare the benefits and costs of imposing the regulation.</a:t>
            </a:r>
          </a:p>
          <a:p>
            <a:pPr marL="295910" marR="140970" indent="-283845" algn="just">
              <a:spcBef>
                <a:spcPts val="100"/>
              </a:spcBef>
              <a:buNone/>
            </a:pPr>
            <a:endParaRPr lang="en-US" sz="2400" dirty="0" smtClean="0">
              <a:solidFill>
                <a:schemeClr val="tx1"/>
              </a:solidFill>
              <a:latin typeface="Times New Roman" pitchFamily="18" charset="0"/>
              <a:cs typeface="Times New Roman" pitchFamily="18" charset="0"/>
            </a:endParaRPr>
          </a:p>
          <a:p>
            <a:pPr algn="just">
              <a:lnSpc>
                <a:spcPct val="100000"/>
              </a:lnSpc>
              <a:spcBef>
                <a:spcPts val="45"/>
              </a:spcBef>
            </a:pPr>
            <a:endParaRPr lang="en-US" sz="2400" dirty="0" smtClean="0">
              <a:latin typeface="Times New Roman"/>
              <a:cs typeface="Times New Roman"/>
            </a:endParaRPr>
          </a:p>
          <a:p>
            <a:pPr marL="295910" marR="140970" indent="-283845" algn="just">
              <a:spcBef>
                <a:spcPts val="100"/>
              </a:spcBef>
              <a:buFont typeface="Wingdings" pitchFamily="2" charset="2"/>
              <a:buChar char="q"/>
            </a:pPr>
            <a:endParaRPr lang="en-US" sz="2400" dirty="0"/>
          </a:p>
        </p:txBody>
      </p:sp>
      <p:sp>
        <p:nvSpPr>
          <p:cNvPr id="18" name="object 18"/>
          <p:cNvSpPr txBox="1">
            <a:spLocks noGrp="1"/>
          </p:cNvSpPr>
          <p:nvPr>
            <p:ph type="sldNum" sz="quarter" idx="4294967295"/>
          </p:nvPr>
        </p:nvSpPr>
        <p:spPr>
          <a:xfrm>
            <a:off x="8921750" y="6551613"/>
            <a:ext cx="222250" cy="196850"/>
          </a:xfrm>
          <a:prstGeom prst="rect">
            <a:avLst/>
          </a:prstGeom>
        </p:spPr>
        <p:txBody>
          <a:bodyPr vert="horz" wrap="square" lIns="0" tIns="0" rIns="0" bIns="0" rtlCol="0">
            <a:spAutoFit/>
          </a:bodyPr>
          <a:lstStyle/>
          <a:p>
            <a:pPr marL="25400">
              <a:lnSpc>
                <a:spcPts val="1425"/>
              </a:lnSpc>
            </a:pPr>
            <a:fld id="{81D60167-4931-47E6-BA6A-407CBD079E47}" type="slidenum">
              <a:rPr spc="-5" dirty="0"/>
              <a:pPr marL="25400">
                <a:lnSpc>
                  <a:spcPts val="1425"/>
                </a:lnSpc>
              </a:pPr>
              <a:t>9</a:t>
            </a:fld>
            <a:endParaRPr spc="-5" dirty="0"/>
          </a:p>
        </p:txBody>
      </p:sp>
    </p:spTree>
  </p:cSld>
  <p:clrMapOvr>
    <a:masterClrMapping/>
  </p:clrMapOvr>
  <p:transition spd="med">
    <p:fade/>
  </p:transition>
</p:sld>
</file>

<file path=ppt/theme/theme1.xml><?xml version="1.0" encoding="utf-8"?>
<a:theme xmlns:a="http://schemas.openxmlformats.org/drawingml/2006/main" name="Theme11">
  <a:themeElements>
    <a:clrScheme name="powerpoint-template-24 13">
      <a:dk1>
        <a:srgbClr val="4D4D4D"/>
      </a:dk1>
      <a:lt1>
        <a:srgbClr val="FFFFFF"/>
      </a:lt1>
      <a:dk2>
        <a:srgbClr val="4D4D4D"/>
      </a:dk2>
      <a:lt2>
        <a:srgbClr val="045B4B"/>
      </a:lt2>
      <a:accent1>
        <a:srgbClr val="1C7C70"/>
      </a:accent1>
      <a:accent2>
        <a:srgbClr val="379690"/>
      </a:accent2>
      <a:accent3>
        <a:srgbClr val="FFFFFF"/>
      </a:accent3>
      <a:accent4>
        <a:srgbClr val="404040"/>
      </a:accent4>
      <a:accent5>
        <a:srgbClr val="ABBFBB"/>
      </a:accent5>
      <a:accent6>
        <a:srgbClr val="318782"/>
      </a:accent6>
      <a:hlink>
        <a:srgbClr val="54B2A4"/>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93CB6A"/>
        </a:lt2>
        <a:accent1>
          <a:srgbClr val="71BE5E"/>
        </a:accent1>
        <a:accent2>
          <a:srgbClr val="A0CD6E"/>
        </a:accent2>
        <a:accent3>
          <a:srgbClr val="FFFFFF"/>
        </a:accent3>
        <a:accent4>
          <a:srgbClr val="404040"/>
        </a:accent4>
        <a:accent5>
          <a:srgbClr val="BBDBB6"/>
        </a:accent5>
        <a:accent6>
          <a:srgbClr val="91BA63"/>
        </a:accent6>
        <a:hlink>
          <a:srgbClr val="6BAB4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189C25"/>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1E14F"/>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4C8E3D"/>
        </a:lt2>
        <a:accent1>
          <a:srgbClr val="66A050"/>
        </a:accent1>
        <a:accent2>
          <a:srgbClr val="6EA552"/>
        </a:accent2>
        <a:accent3>
          <a:srgbClr val="FFFFFF"/>
        </a:accent3>
        <a:accent4>
          <a:srgbClr val="404040"/>
        </a:accent4>
        <a:accent5>
          <a:srgbClr val="B8CDB3"/>
        </a:accent5>
        <a:accent6>
          <a:srgbClr val="639549"/>
        </a:accent6>
        <a:hlink>
          <a:srgbClr val="89B96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4D7C48"/>
        </a:lt2>
        <a:accent1>
          <a:srgbClr val="599148"/>
        </a:accent1>
        <a:accent2>
          <a:srgbClr val="69A253"/>
        </a:accent2>
        <a:accent3>
          <a:srgbClr val="FFFFFF"/>
        </a:accent3>
        <a:accent4>
          <a:srgbClr val="404040"/>
        </a:accent4>
        <a:accent5>
          <a:srgbClr val="B5C7B1"/>
        </a:accent5>
        <a:accent6>
          <a:srgbClr val="5E924A"/>
        </a:accent6>
        <a:hlink>
          <a:srgbClr val="80C15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467F20"/>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8A9BA5"/>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51873B"/>
        </a:lt2>
        <a:accent1>
          <a:srgbClr val="669E4B"/>
        </a:accent1>
        <a:accent2>
          <a:srgbClr val="79B25C"/>
        </a:accent2>
        <a:accent3>
          <a:srgbClr val="FFFFFF"/>
        </a:accent3>
        <a:accent4>
          <a:srgbClr val="404040"/>
        </a:accent4>
        <a:accent5>
          <a:srgbClr val="B8CCB1"/>
        </a:accent5>
        <a:accent6>
          <a:srgbClr val="6DA153"/>
        </a:accent6>
        <a:hlink>
          <a:srgbClr val="92CB6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0E7E24"/>
        </a:lt2>
        <a:accent1>
          <a:srgbClr val="369026"/>
        </a:accent1>
        <a:accent2>
          <a:srgbClr val="57A025"/>
        </a:accent2>
        <a:accent3>
          <a:srgbClr val="FFFFFF"/>
        </a:accent3>
        <a:accent4>
          <a:srgbClr val="404040"/>
        </a:accent4>
        <a:accent5>
          <a:srgbClr val="AEC6AC"/>
        </a:accent5>
        <a:accent6>
          <a:srgbClr val="4E9120"/>
        </a:accent6>
        <a:hlink>
          <a:srgbClr val="73B02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015802"/>
        </a:lt2>
        <a:accent1>
          <a:srgbClr val="016E01"/>
        </a:accent1>
        <a:accent2>
          <a:srgbClr val="019003"/>
        </a:accent2>
        <a:accent3>
          <a:srgbClr val="FFFFFF"/>
        </a:accent3>
        <a:accent4>
          <a:srgbClr val="404040"/>
        </a:accent4>
        <a:accent5>
          <a:srgbClr val="AABAAA"/>
        </a:accent5>
        <a:accent6>
          <a:srgbClr val="018202"/>
        </a:accent6>
        <a:hlink>
          <a:srgbClr val="01A60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045B4B"/>
        </a:lt2>
        <a:accent1>
          <a:srgbClr val="1C7C70"/>
        </a:accent1>
        <a:accent2>
          <a:srgbClr val="379690"/>
        </a:accent2>
        <a:accent3>
          <a:srgbClr val="FFFFFF"/>
        </a:accent3>
        <a:accent4>
          <a:srgbClr val="404040"/>
        </a:accent4>
        <a:accent5>
          <a:srgbClr val="ABBFBB"/>
        </a:accent5>
        <a:accent6>
          <a:srgbClr val="318782"/>
        </a:accent6>
        <a:hlink>
          <a:srgbClr val="54B2A4"/>
        </a:hlink>
        <a:folHlink>
          <a:srgbClr val="DDDDDD"/>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Theme11</Template>
  <TotalTime>67</TotalTime>
  <Words>479</Words>
  <Application>Microsoft Office PowerPoint</Application>
  <PresentationFormat>On-screen Show (4:3)</PresentationFormat>
  <Paragraphs>59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Theme11</vt:lpstr>
      <vt:lpstr>Lecture # 10 Cost Benefit Analysis</vt:lpstr>
      <vt:lpstr>What is Cost Benefit Analysis?</vt:lpstr>
      <vt:lpstr>Why use CBA?</vt:lpstr>
      <vt:lpstr>What is Cost?</vt:lpstr>
      <vt:lpstr>What is Benefit?</vt:lpstr>
      <vt:lpstr>Steps for Cost Benefit Analysis</vt:lpstr>
      <vt:lpstr>EXAMPLES</vt:lpstr>
      <vt:lpstr>Example No. 1</vt:lpstr>
      <vt:lpstr>Example No.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 10 Cost Benefit Analysis</dc:title>
  <dc:creator>AJ</dc:creator>
  <cp:lastModifiedBy>AJ</cp:lastModifiedBy>
  <cp:revision>6</cp:revision>
  <dcterms:created xsi:type="dcterms:W3CDTF">2020-04-14T15:21:25Z</dcterms:created>
  <dcterms:modified xsi:type="dcterms:W3CDTF">2020-04-29T19:34:13Z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2016-07-18T00:00:00Z</vt:filetime>
  </property>
  <property fmtid="{D5CDD505-2E9C-101B-9397-08002B2CF9AE}" pid="3" name="Creator">
    <vt:lpwstr>Microsoft® PowerPoint® 2013</vt:lpwstr>
  </property>
  <property fmtid="{D5CDD505-2E9C-101B-9397-08002B2CF9AE}" pid="4" name="LastSaved">
    <vt:filetime>2020-04-14T00:00:00Z</vt:filetime>
  </property>
</Properties>
</file>